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1" r:id="rId15"/>
    <p:sldId id="270" r:id="rId16"/>
    <p:sldId id="269" r:id="rId17"/>
    <p:sldId id="272" r:id="rId18"/>
    <p:sldId id="273" r:id="rId19"/>
    <p:sldId id="274" r:id="rId20"/>
    <p:sldId id="275" r:id="rId21"/>
    <p:sldId id="276" r:id="rId22"/>
    <p:sldId id="277" r:id="rId23"/>
    <p:sldId id="278" r:id="rId24"/>
    <p:sldId id="279" r:id="rId25"/>
    <p:sldId id="280"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35" autoAdjust="0"/>
    <p:restoredTop sz="94434" autoAdjust="0"/>
  </p:normalViewPr>
  <p:slideViewPr>
    <p:cSldViewPr snapToGrid="0">
      <p:cViewPr varScale="1">
        <p:scale>
          <a:sx n="70" d="100"/>
          <a:sy n="70" d="100"/>
        </p:scale>
        <p:origin x="606"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smtClean="0"/>
              <a:t>4/14/2013</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499340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4/14/2013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1754954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9" name="Picture 8"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smtClean="0"/>
              <a:pPr/>
              <a:t>4/14/2013</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3050628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1" name="Picture 10"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smtClean="0"/>
              <a:pPr/>
              <a:t>4/14/2013</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smtClean="0"/>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7684910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smtClean="0"/>
              <a:pPr/>
              <a:t>4/14/2013</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473196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smtClean="0"/>
              <a:t>4/14/2013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6892889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smtClean="0"/>
              <a:t>4/14/2013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2923057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4/14/2013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118972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9" name="Picture 8"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smtClean="0"/>
              <a:pPr/>
              <a:t>4/14/2013</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612615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4/14/2013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697230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smtClean="0"/>
              <a:pPr/>
              <a:t>4/14/2013</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635005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4/14/2013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8425748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4/14/2013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1825263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4/14/2013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624508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4/14/2013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0701892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smtClean="0"/>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4/14/2013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216147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4/14/2013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5230187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pic>
        <p:nvPicPr>
          <p:cNvPr id="8" name="Picture 7" descr="C3-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smtClean="0"/>
              <a:pPr/>
              <a:t>4/14/2013</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646874098"/>
      </p:ext>
    </p:extLst>
  </p:cSld>
  <p:clrMap bg1="dk1" tx1="lt1" bg2="dk2"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 id="2147483686"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02665" y="1198098"/>
            <a:ext cx="9448800" cy="1825096"/>
          </a:xfrm>
        </p:spPr>
        <p:txBody>
          <a:bodyPr/>
          <a:lstStyle/>
          <a:p>
            <a:r>
              <a:rPr lang="en-US" cap="none" dirty="0" smtClean="0">
                <a:solidFill>
                  <a:srgbClr val="FF0000"/>
                </a:solidFill>
              </a:rPr>
              <a:t>Short Story Portfolio</a:t>
            </a:r>
            <a:endParaRPr lang="es-US" cap="none" dirty="0">
              <a:solidFill>
                <a:srgbClr val="FF0000"/>
              </a:solidFill>
            </a:endParaRPr>
          </a:p>
        </p:txBody>
      </p:sp>
      <p:sp>
        <p:nvSpPr>
          <p:cNvPr id="3" name="Subtitle 2"/>
          <p:cNvSpPr>
            <a:spLocks noGrp="1"/>
          </p:cNvSpPr>
          <p:nvPr>
            <p:ph type="subTitle" idx="1"/>
          </p:nvPr>
        </p:nvSpPr>
        <p:spPr>
          <a:xfrm>
            <a:off x="3908738" y="3284471"/>
            <a:ext cx="9448800" cy="685800"/>
          </a:xfrm>
        </p:spPr>
        <p:txBody>
          <a:bodyPr>
            <a:normAutofit/>
          </a:bodyPr>
          <a:lstStyle/>
          <a:p>
            <a:r>
              <a:rPr lang="en-US" sz="3200" dirty="0" smtClean="0">
                <a:solidFill>
                  <a:srgbClr val="FF0000"/>
                </a:solidFill>
              </a:rPr>
              <a:t>By: Afif Showkat</a:t>
            </a:r>
          </a:p>
          <a:p>
            <a:endParaRPr lang="es-US" sz="3200" dirty="0">
              <a:solidFill>
                <a:srgbClr val="FF0000"/>
              </a:solidFill>
            </a:endParaRPr>
          </a:p>
        </p:txBody>
      </p:sp>
    </p:spTree>
    <p:extLst>
      <p:ext uri="{BB962C8B-B14F-4D97-AF65-F5344CB8AC3E}">
        <p14:creationId xmlns:p14="http://schemas.microsoft.com/office/powerpoint/2010/main" val="36068352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2454" y="273054"/>
            <a:ext cx="8610600" cy="1293028"/>
          </a:xfrm>
        </p:spPr>
        <p:txBody>
          <a:bodyPr/>
          <a:lstStyle/>
          <a:p>
            <a:r>
              <a:rPr lang="en-US" i="1" cap="none" dirty="0" smtClean="0">
                <a:solidFill>
                  <a:srgbClr val="FF0000"/>
                </a:solidFill>
              </a:rPr>
              <a:t>We’re Hunting Humans </a:t>
            </a:r>
            <a:r>
              <a:rPr lang="en-US" cap="none" dirty="0" smtClean="0">
                <a:solidFill>
                  <a:srgbClr val="FF0000"/>
                </a:solidFill>
              </a:rPr>
              <a:t>by Misfits</a:t>
            </a:r>
            <a:endParaRPr lang="es-US" cap="none" dirty="0">
              <a:solidFill>
                <a:srgbClr val="FF0000"/>
              </a:solidFill>
            </a:endParaRPr>
          </a:p>
        </p:txBody>
      </p:sp>
      <p:sp>
        <p:nvSpPr>
          <p:cNvPr id="3" name="Content Placeholder 2"/>
          <p:cNvSpPr>
            <a:spLocks noGrp="1"/>
          </p:cNvSpPr>
          <p:nvPr>
            <p:ph idx="1"/>
          </p:nvPr>
        </p:nvSpPr>
        <p:spPr>
          <a:xfrm>
            <a:off x="3111691" y="1255594"/>
            <a:ext cx="9080310" cy="5164997"/>
          </a:xfrm>
        </p:spPr>
        <p:txBody>
          <a:bodyPr>
            <a:normAutofit fontScale="92500" lnSpcReduction="20000"/>
          </a:bodyPr>
          <a:lstStyle/>
          <a:p>
            <a:pPr marL="0" indent="0">
              <a:buNone/>
            </a:pPr>
            <a:r>
              <a:rPr lang="es-US" sz="1700" dirty="0" err="1"/>
              <a:t>Upon</a:t>
            </a:r>
            <a:r>
              <a:rPr lang="es-US" sz="1700" dirty="0"/>
              <a:t> </a:t>
            </a:r>
            <a:r>
              <a:rPr lang="es-US" sz="1700" dirty="0" err="1"/>
              <a:t>this</a:t>
            </a:r>
            <a:r>
              <a:rPr lang="es-US" sz="1700" dirty="0"/>
              <a:t> </a:t>
            </a:r>
            <a:r>
              <a:rPr lang="es-US" sz="1700" dirty="0" err="1"/>
              <a:t>thresh-hold</a:t>
            </a:r>
            <a:r>
              <a:rPr lang="es-US" sz="1700" dirty="0"/>
              <a:t> of </a:t>
            </a:r>
            <a:r>
              <a:rPr lang="es-US" sz="1700" dirty="0" err="1"/>
              <a:t>disaster</a:t>
            </a:r>
            <a:endParaRPr lang="es-US" sz="1700" dirty="0"/>
          </a:p>
          <a:p>
            <a:pPr marL="0" indent="0">
              <a:buNone/>
            </a:pPr>
            <a:r>
              <a:rPr lang="es-US" sz="1700" dirty="0" err="1"/>
              <a:t>The</a:t>
            </a:r>
            <a:r>
              <a:rPr lang="es-US" sz="1700" dirty="0"/>
              <a:t> </a:t>
            </a:r>
            <a:r>
              <a:rPr lang="es-US" sz="1700" dirty="0" err="1"/>
              <a:t>birth</a:t>
            </a:r>
            <a:r>
              <a:rPr lang="es-US" sz="1700" dirty="0"/>
              <a:t> of </a:t>
            </a:r>
            <a:r>
              <a:rPr lang="es-US" sz="1700" dirty="0" err="1"/>
              <a:t>the</a:t>
            </a:r>
            <a:r>
              <a:rPr lang="es-US" sz="1700" dirty="0"/>
              <a:t> </a:t>
            </a:r>
            <a:r>
              <a:rPr lang="es-US" sz="1700" dirty="0" err="1"/>
              <a:t>eleventh</a:t>
            </a:r>
            <a:r>
              <a:rPr lang="es-US" sz="1700" dirty="0"/>
              <a:t> plague</a:t>
            </a:r>
          </a:p>
          <a:p>
            <a:pPr marL="0" indent="0">
              <a:buNone/>
            </a:pPr>
            <a:r>
              <a:rPr lang="es-US" sz="1700" dirty="0" err="1"/>
              <a:t>The</a:t>
            </a:r>
            <a:r>
              <a:rPr lang="es-US" sz="1700" dirty="0"/>
              <a:t> </a:t>
            </a:r>
            <a:r>
              <a:rPr lang="es-US" sz="1700" dirty="0" err="1"/>
              <a:t>fires</a:t>
            </a:r>
            <a:r>
              <a:rPr lang="es-US" sz="1700" dirty="0"/>
              <a:t> </a:t>
            </a:r>
            <a:r>
              <a:rPr lang="es-US" sz="1700" dirty="0" err="1"/>
              <a:t>burn</a:t>
            </a:r>
            <a:r>
              <a:rPr lang="es-US" sz="1700" dirty="0"/>
              <a:t> at </a:t>
            </a:r>
            <a:r>
              <a:rPr lang="es-US" sz="1700" dirty="0" err="1"/>
              <a:t>night</a:t>
            </a:r>
            <a:r>
              <a:rPr lang="es-US" sz="1700" dirty="0"/>
              <a:t>, I </a:t>
            </a:r>
            <a:r>
              <a:rPr lang="es-US" sz="1700" dirty="0" err="1"/>
              <a:t>begin</a:t>
            </a:r>
            <a:r>
              <a:rPr lang="es-US" sz="1700" dirty="0"/>
              <a:t> </a:t>
            </a:r>
            <a:r>
              <a:rPr lang="es-US" sz="1700" dirty="0" err="1"/>
              <a:t>to</a:t>
            </a:r>
            <a:r>
              <a:rPr lang="es-US" sz="1700" dirty="0"/>
              <a:t> </a:t>
            </a:r>
            <a:r>
              <a:rPr lang="es-US" sz="1700" dirty="0" err="1"/>
              <a:t>doubt</a:t>
            </a:r>
            <a:r>
              <a:rPr lang="es-US" sz="1700" dirty="0"/>
              <a:t> -</a:t>
            </a:r>
            <a:r>
              <a:rPr lang="es-US" sz="1700" dirty="0" err="1"/>
              <a:t>The</a:t>
            </a:r>
            <a:r>
              <a:rPr lang="es-US" sz="1700" dirty="0"/>
              <a:t> </a:t>
            </a:r>
            <a:r>
              <a:rPr lang="es-US" sz="1700" dirty="0" err="1"/>
              <a:t>Smell</a:t>
            </a:r>
            <a:r>
              <a:rPr lang="es-US" sz="1700" dirty="0"/>
              <a:t> of </a:t>
            </a:r>
            <a:r>
              <a:rPr lang="es-US" sz="1700" dirty="0" err="1"/>
              <a:t>flesh-will</a:t>
            </a:r>
            <a:r>
              <a:rPr lang="es-US" sz="1700" dirty="0"/>
              <a:t> </a:t>
            </a:r>
            <a:r>
              <a:rPr lang="es-US" sz="1700" dirty="0" err="1"/>
              <a:t>ever</a:t>
            </a:r>
            <a:r>
              <a:rPr lang="es-US" sz="1700" dirty="0"/>
              <a:t> </a:t>
            </a:r>
            <a:r>
              <a:rPr lang="es-US" sz="1700" dirty="0" err="1"/>
              <a:t>fade</a:t>
            </a:r>
            <a:r>
              <a:rPr lang="es-US" sz="1700" dirty="0"/>
              <a:t> </a:t>
            </a:r>
            <a:r>
              <a:rPr lang="es-US" sz="1700" dirty="0" err="1" smtClean="0"/>
              <a:t>away</a:t>
            </a:r>
            <a:endParaRPr lang="es-US" sz="1700" dirty="0" smtClean="0"/>
          </a:p>
          <a:p>
            <a:pPr marL="0" indent="0">
              <a:buNone/>
            </a:pPr>
            <a:r>
              <a:rPr lang="es-US" sz="1700" dirty="0"/>
              <a:t/>
            </a:r>
            <a:br>
              <a:rPr lang="es-US" sz="1700" dirty="0"/>
            </a:br>
            <a:r>
              <a:rPr lang="es-US" sz="1700" dirty="0" err="1"/>
              <a:t>The</a:t>
            </a:r>
            <a:r>
              <a:rPr lang="es-US" sz="1700" dirty="0"/>
              <a:t> </a:t>
            </a:r>
            <a:r>
              <a:rPr lang="es-US" sz="1700" dirty="0" err="1"/>
              <a:t>touch</a:t>
            </a:r>
            <a:r>
              <a:rPr lang="es-US" sz="1700" dirty="0"/>
              <a:t> of </a:t>
            </a:r>
            <a:r>
              <a:rPr lang="es-US" sz="1700" dirty="0" err="1"/>
              <a:t>Death</a:t>
            </a:r>
            <a:r>
              <a:rPr lang="es-US" sz="1700" dirty="0"/>
              <a:t> </a:t>
            </a:r>
            <a:r>
              <a:rPr lang="es-US" sz="1700" dirty="0" err="1"/>
              <a:t>is</a:t>
            </a:r>
            <a:r>
              <a:rPr lang="es-US" sz="1700" dirty="0"/>
              <a:t> </a:t>
            </a:r>
            <a:r>
              <a:rPr lang="es-US" sz="1700" dirty="0" err="1"/>
              <a:t>all</a:t>
            </a:r>
            <a:r>
              <a:rPr lang="es-US" sz="1700" dirty="0"/>
              <a:t> </a:t>
            </a:r>
            <a:r>
              <a:rPr lang="es-US" sz="1700" dirty="0" err="1"/>
              <a:t>around</a:t>
            </a:r>
            <a:r>
              <a:rPr lang="es-US" sz="1700" dirty="0"/>
              <a:t> USA </a:t>
            </a:r>
            <a:r>
              <a:rPr lang="es-US" sz="1700" dirty="0" err="1"/>
              <a:t>thousand</a:t>
            </a:r>
            <a:r>
              <a:rPr lang="es-US" sz="1700" dirty="0"/>
              <a:t> </a:t>
            </a:r>
            <a:r>
              <a:rPr lang="es-US" sz="1700" dirty="0" err="1"/>
              <a:t>corpses</a:t>
            </a:r>
            <a:r>
              <a:rPr lang="es-US" sz="1700" dirty="0"/>
              <a:t> block </a:t>
            </a:r>
            <a:r>
              <a:rPr lang="es-US" sz="1700" dirty="0" err="1"/>
              <a:t>our</a:t>
            </a:r>
            <a:r>
              <a:rPr lang="es-US" sz="1700" dirty="0"/>
              <a:t> </a:t>
            </a:r>
            <a:r>
              <a:rPr lang="es-US" sz="1700" dirty="0" err="1"/>
              <a:t>way</a:t>
            </a:r>
            <a:r>
              <a:rPr lang="es-US" sz="1700" dirty="0"/>
              <a:t>. </a:t>
            </a:r>
            <a:endParaRPr lang="es-US" sz="1700" dirty="0" smtClean="0"/>
          </a:p>
          <a:p>
            <a:pPr marL="0" indent="0">
              <a:buNone/>
            </a:pPr>
            <a:r>
              <a:rPr lang="es-US" sz="1700" dirty="0" smtClean="0"/>
              <a:t>A </a:t>
            </a:r>
            <a:r>
              <a:rPr lang="es-US" sz="1700" dirty="0" err="1"/>
              <a:t>man-made</a:t>
            </a:r>
            <a:r>
              <a:rPr lang="es-US" sz="1700" dirty="0"/>
              <a:t> </a:t>
            </a:r>
            <a:r>
              <a:rPr lang="es-US" sz="1700" dirty="0" err="1"/>
              <a:t>germ</a:t>
            </a:r>
            <a:r>
              <a:rPr lang="es-US" sz="1700" dirty="0"/>
              <a:t> </a:t>
            </a:r>
            <a:r>
              <a:rPr lang="es-US" sz="1700" dirty="0" err="1"/>
              <a:t>makes</a:t>
            </a:r>
            <a:r>
              <a:rPr lang="es-US" sz="1700" dirty="0"/>
              <a:t> </a:t>
            </a:r>
            <a:r>
              <a:rPr lang="es-US" sz="1700" dirty="0" err="1"/>
              <a:t>almost</a:t>
            </a:r>
            <a:r>
              <a:rPr lang="es-US" sz="1700" dirty="0"/>
              <a:t> </a:t>
            </a:r>
            <a:r>
              <a:rPr lang="es-US" sz="1700" dirty="0" err="1"/>
              <a:t>everyone-commit</a:t>
            </a:r>
            <a:r>
              <a:rPr lang="es-US" sz="1700" dirty="0"/>
              <a:t> suicide</a:t>
            </a:r>
          </a:p>
          <a:p>
            <a:pPr marL="0" indent="0">
              <a:buNone/>
            </a:pPr>
            <a:r>
              <a:rPr lang="es-US" sz="1700" dirty="0" err="1"/>
              <a:t>Just</a:t>
            </a:r>
            <a:r>
              <a:rPr lang="es-US" sz="1700" dirty="0"/>
              <a:t> </a:t>
            </a:r>
            <a:r>
              <a:rPr lang="es-US" sz="1700" dirty="0" err="1"/>
              <a:t>to</a:t>
            </a:r>
            <a:r>
              <a:rPr lang="es-US" sz="1700" dirty="0"/>
              <a:t> </a:t>
            </a:r>
            <a:r>
              <a:rPr lang="es-US" sz="1700" dirty="0" err="1"/>
              <a:t>rise</a:t>
            </a:r>
            <a:r>
              <a:rPr lang="es-US" sz="1700" dirty="0"/>
              <a:t> and </a:t>
            </a:r>
            <a:r>
              <a:rPr lang="es-US" sz="1700" dirty="0" err="1"/>
              <a:t>eat</a:t>
            </a:r>
            <a:r>
              <a:rPr lang="es-US" sz="1700" dirty="0"/>
              <a:t> </a:t>
            </a:r>
            <a:r>
              <a:rPr lang="es-US" sz="1700" dirty="0" err="1"/>
              <a:t>their</a:t>
            </a:r>
            <a:r>
              <a:rPr lang="es-US" sz="1700" dirty="0"/>
              <a:t> </a:t>
            </a:r>
            <a:r>
              <a:rPr lang="es-US" sz="1700" dirty="0" err="1"/>
              <a:t>dead</a:t>
            </a:r>
            <a:endParaRPr lang="es-US" sz="1700" dirty="0"/>
          </a:p>
          <a:p>
            <a:pPr marL="0" indent="0">
              <a:buNone/>
            </a:pPr>
            <a:r>
              <a:rPr lang="es-US" sz="1700" dirty="0" err="1" smtClean="0"/>
              <a:t>Night</a:t>
            </a:r>
            <a:r>
              <a:rPr lang="es-US" sz="1700" dirty="0" smtClean="0"/>
              <a:t> </a:t>
            </a:r>
            <a:r>
              <a:rPr lang="es-US" sz="1700" dirty="0"/>
              <a:t>of </a:t>
            </a:r>
            <a:r>
              <a:rPr lang="es-US" sz="1700" dirty="0" err="1"/>
              <a:t>the</a:t>
            </a:r>
            <a:r>
              <a:rPr lang="es-US" sz="1700" dirty="0"/>
              <a:t> Living </a:t>
            </a:r>
            <a:r>
              <a:rPr lang="es-US" sz="1700" dirty="0" err="1" smtClean="0"/>
              <a:t>Dead</a:t>
            </a:r>
            <a:endParaRPr lang="es-US" sz="1700" dirty="0" smtClean="0"/>
          </a:p>
          <a:p>
            <a:pPr marL="0" indent="0">
              <a:buNone/>
            </a:pPr>
            <a:r>
              <a:rPr lang="es-US" sz="1700" dirty="0" err="1" smtClean="0"/>
              <a:t>We're</a:t>
            </a:r>
            <a:r>
              <a:rPr lang="es-US" sz="1700" dirty="0" smtClean="0"/>
              <a:t> </a:t>
            </a:r>
            <a:r>
              <a:rPr lang="es-US" sz="1700" dirty="0" err="1"/>
              <a:t>hunting</a:t>
            </a:r>
            <a:r>
              <a:rPr lang="es-US" sz="1700" dirty="0"/>
              <a:t> </a:t>
            </a:r>
            <a:r>
              <a:rPr lang="es-US" sz="1700" dirty="0" err="1" smtClean="0"/>
              <a:t>humans</a:t>
            </a:r>
            <a:r>
              <a:rPr lang="es-US" sz="1700" dirty="0" smtClean="0"/>
              <a:t>, </a:t>
            </a:r>
            <a:r>
              <a:rPr lang="es-US" sz="1700" dirty="0" err="1" smtClean="0"/>
              <a:t>We're</a:t>
            </a:r>
            <a:r>
              <a:rPr lang="es-US" sz="1700" dirty="0" smtClean="0"/>
              <a:t> </a:t>
            </a:r>
            <a:r>
              <a:rPr lang="es-US" sz="1700" dirty="0" err="1"/>
              <a:t>hunting</a:t>
            </a:r>
            <a:r>
              <a:rPr lang="es-US" sz="1700" dirty="0"/>
              <a:t> </a:t>
            </a:r>
            <a:r>
              <a:rPr lang="es-US" sz="1700" dirty="0" err="1"/>
              <a:t>humans</a:t>
            </a:r>
            <a:r>
              <a:rPr lang="es-US" sz="1700" dirty="0"/>
              <a:t>, </a:t>
            </a:r>
            <a:r>
              <a:rPr lang="es-US" sz="1700" dirty="0" err="1"/>
              <a:t>We're</a:t>
            </a:r>
            <a:r>
              <a:rPr lang="es-US" sz="1700" dirty="0"/>
              <a:t> </a:t>
            </a:r>
            <a:r>
              <a:rPr lang="es-US" sz="1700" dirty="0" err="1"/>
              <a:t>hunting</a:t>
            </a:r>
            <a:r>
              <a:rPr lang="es-US" sz="1700" dirty="0"/>
              <a:t> </a:t>
            </a:r>
            <a:r>
              <a:rPr lang="es-US" sz="1700" dirty="0" err="1"/>
              <a:t>humans</a:t>
            </a:r>
            <a:endParaRPr lang="es-US" sz="1700" dirty="0"/>
          </a:p>
          <a:p>
            <a:pPr marL="0" indent="0">
              <a:buNone/>
            </a:pPr>
            <a:r>
              <a:rPr lang="es-US" sz="1700" dirty="0" err="1"/>
              <a:t>It's</a:t>
            </a:r>
            <a:r>
              <a:rPr lang="es-US" sz="1700" dirty="0"/>
              <a:t> </a:t>
            </a:r>
            <a:r>
              <a:rPr lang="es-US" sz="1700" dirty="0" err="1"/>
              <a:t>killing</a:t>
            </a:r>
            <a:r>
              <a:rPr lang="es-US" sz="1700" dirty="0"/>
              <a:t> time </a:t>
            </a:r>
            <a:r>
              <a:rPr lang="es-US" sz="1700" dirty="0" err="1" smtClean="0"/>
              <a:t>everyday</a:t>
            </a:r>
            <a:endParaRPr lang="es-US" sz="1700" dirty="0" smtClean="0"/>
          </a:p>
          <a:p>
            <a:pPr marL="0" indent="0">
              <a:buNone/>
            </a:pPr>
            <a:r>
              <a:rPr lang="es-US" sz="1700" dirty="0" smtClean="0"/>
              <a:t>I </a:t>
            </a:r>
            <a:r>
              <a:rPr lang="es-US" sz="1700" dirty="0" err="1"/>
              <a:t>can't</a:t>
            </a:r>
            <a:r>
              <a:rPr lang="es-US" sz="1700" dirty="0"/>
              <a:t> control </a:t>
            </a:r>
            <a:r>
              <a:rPr lang="es-US" sz="1700" dirty="0" err="1"/>
              <a:t>this</a:t>
            </a:r>
            <a:r>
              <a:rPr lang="es-US" sz="1700" dirty="0"/>
              <a:t> </a:t>
            </a:r>
            <a:r>
              <a:rPr lang="es-US" sz="1700" dirty="0" err="1"/>
              <a:t>eerie</a:t>
            </a:r>
            <a:r>
              <a:rPr lang="es-US" sz="1700" dirty="0"/>
              <a:t> </a:t>
            </a:r>
            <a:r>
              <a:rPr lang="es-US" sz="1700" dirty="0" err="1"/>
              <a:t>feeling</a:t>
            </a:r>
            <a:endParaRPr lang="es-US" sz="1700" dirty="0"/>
          </a:p>
          <a:p>
            <a:pPr marL="0" indent="0">
              <a:buNone/>
            </a:pPr>
            <a:r>
              <a:rPr lang="es-US" sz="1700" dirty="0" err="1" smtClean="0"/>
              <a:t>An</a:t>
            </a:r>
            <a:r>
              <a:rPr lang="es-US" sz="1700" dirty="0" smtClean="0"/>
              <a:t> </a:t>
            </a:r>
            <a:r>
              <a:rPr lang="es-US" sz="1700" dirty="0" err="1" smtClean="0"/>
              <a:t>evil</a:t>
            </a:r>
            <a:r>
              <a:rPr lang="es-US" sz="1700" dirty="0" smtClean="0"/>
              <a:t> </a:t>
            </a:r>
            <a:r>
              <a:rPr lang="es-US" sz="1700" dirty="0" err="1" smtClean="0"/>
              <a:t>screaming</a:t>
            </a:r>
            <a:r>
              <a:rPr lang="es-US" sz="1700" dirty="0" smtClean="0"/>
              <a:t> in </a:t>
            </a:r>
            <a:r>
              <a:rPr lang="es-US" sz="1700" dirty="0" err="1" smtClean="0"/>
              <a:t>my</a:t>
            </a:r>
            <a:r>
              <a:rPr lang="es-US" sz="1700" dirty="0" smtClean="0"/>
              <a:t> </a:t>
            </a:r>
            <a:r>
              <a:rPr lang="es-US" sz="1700" dirty="0" err="1" smtClean="0"/>
              <a:t>earI</a:t>
            </a:r>
            <a:r>
              <a:rPr lang="es-US" sz="1700" dirty="0" smtClean="0"/>
              <a:t> </a:t>
            </a:r>
            <a:r>
              <a:rPr lang="es-US" sz="1700" dirty="0" err="1" smtClean="0"/>
              <a:t>don't</a:t>
            </a:r>
            <a:r>
              <a:rPr lang="es-US" sz="1700" dirty="0" smtClean="0"/>
              <a:t> </a:t>
            </a:r>
            <a:r>
              <a:rPr lang="es-US" sz="1700" dirty="0" err="1" smtClean="0"/>
              <a:t>think</a:t>
            </a:r>
            <a:r>
              <a:rPr lang="es-US" sz="1700" dirty="0" smtClean="0"/>
              <a:t> </a:t>
            </a:r>
            <a:r>
              <a:rPr lang="es-US" sz="1700" dirty="0" err="1" smtClean="0"/>
              <a:t>I'll</a:t>
            </a:r>
            <a:r>
              <a:rPr lang="es-US" sz="1700" dirty="0" smtClean="0"/>
              <a:t> </a:t>
            </a:r>
            <a:r>
              <a:rPr lang="es-US" sz="1700" dirty="0" err="1" smtClean="0"/>
              <a:t>last</a:t>
            </a:r>
            <a:r>
              <a:rPr lang="es-US" sz="1700" dirty="0" smtClean="0"/>
              <a:t> </a:t>
            </a:r>
            <a:r>
              <a:rPr lang="es-US" sz="1700" dirty="0" err="1" smtClean="0"/>
              <a:t>the</a:t>
            </a:r>
            <a:r>
              <a:rPr lang="es-US" sz="1700" dirty="0" smtClean="0"/>
              <a:t> </a:t>
            </a:r>
            <a:r>
              <a:rPr lang="es-US" sz="1700" dirty="0" err="1" smtClean="0"/>
              <a:t>night</a:t>
            </a:r>
            <a:r>
              <a:rPr lang="es-US" sz="1700" dirty="0" smtClean="0"/>
              <a:t>, </a:t>
            </a:r>
            <a:r>
              <a:rPr lang="es-US" sz="1700" dirty="0" err="1" smtClean="0"/>
              <a:t>there</a:t>
            </a:r>
            <a:r>
              <a:rPr lang="es-US" sz="1700" dirty="0" smtClean="0"/>
              <a:t> </a:t>
            </a:r>
            <a:r>
              <a:rPr lang="es-US" sz="1700" dirty="0" err="1" smtClean="0"/>
              <a:t>is</a:t>
            </a:r>
            <a:r>
              <a:rPr lang="es-US" sz="1700" dirty="0" smtClean="0"/>
              <a:t> no cure </a:t>
            </a:r>
            <a:r>
              <a:rPr lang="es-US" sz="1700" dirty="0" err="1" smtClean="0"/>
              <a:t>for</a:t>
            </a:r>
            <a:r>
              <a:rPr lang="es-US" sz="1700" dirty="0" smtClean="0"/>
              <a:t> </a:t>
            </a:r>
            <a:r>
              <a:rPr lang="es-US" sz="1700" dirty="0" err="1" smtClean="0"/>
              <a:t>this</a:t>
            </a:r>
            <a:r>
              <a:rPr lang="es-US" sz="1700" dirty="0" smtClean="0"/>
              <a:t> </a:t>
            </a:r>
            <a:r>
              <a:rPr lang="es-US" sz="1700" dirty="0" err="1" smtClean="0"/>
              <a:t>genocide</a:t>
            </a:r>
            <a:endParaRPr lang="es-US" sz="1700" dirty="0" smtClean="0"/>
          </a:p>
          <a:p>
            <a:pPr marL="0" indent="0">
              <a:buNone/>
            </a:pPr>
            <a:endParaRPr lang="es-US" sz="1700" dirty="0"/>
          </a:p>
          <a:p>
            <a:pPr marL="0" indent="0">
              <a:buNone/>
            </a:pPr>
            <a:endParaRPr lang="es-US" sz="1600" dirty="0" smtClean="0"/>
          </a:p>
          <a:p>
            <a:pPr marL="0" indent="0">
              <a:buNone/>
            </a:pPr>
            <a:endParaRPr lang="es-US" sz="1600" dirty="0" smtClean="0"/>
          </a:p>
          <a:p>
            <a:pPr marL="0" indent="0">
              <a:buNone/>
            </a:pPr>
            <a:r>
              <a:rPr lang="es-US" sz="3500" dirty="0" smtClean="0"/>
              <a:t/>
            </a:r>
            <a:br>
              <a:rPr lang="es-US" sz="3500" dirty="0" smtClean="0"/>
            </a:br>
            <a:endParaRPr lang="es-US" dirty="0"/>
          </a:p>
        </p:txBody>
      </p:sp>
      <p:sp>
        <p:nvSpPr>
          <p:cNvPr id="4" name="TextBox 3"/>
          <p:cNvSpPr txBox="1"/>
          <p:nvPr/>
        </p:nvSpPr>
        <p:spPr>
          <a:xfrm>
            <a:off x="3111690" y="4456116"/>
            <a:ext cx="3794078" cy="2585323"/>
          </a:xfrm>
          <a:prstGeom prst="rect">
            <a:avLst/>
          </a:prstGeom>
          <a:noFill/>
        </p:spPr>
        <p:txBody>
          <a:bodyPr wrap="square" rtlCol="0">
            <a:spAutoFit/>
          </a:bodyPr>
          <a:lstStyle/>
          <a:p>
            <a:r>
              <a:rPr lang="es-US" sz="1600" dirty="0"/>
              <a:t/>
            </a:r>
            <a:br>
              <a:rPr lang="es-US" sz="1600" dirty="0"/>
            </a:br>
            <a:r>
              <a:rPr lang="es-US" sz="1600" dirty="0" err="1" smtClean="0"/>
              <a:t>Or</a:t>
            </a:r>
            <a:r>
              <a:rPr lang="es-US" sz="1600" dirty="0" smtClean="0"/>
              <a:t> </a:t>
            </a:r>
            <a:r>
              <a:rPr lang="es-US" sz="1600" dirty="0" err="1" smtClean="0"/>
              <a:t>resurrection</a:t>
            </a:r>
            <a:r>
              <a:rPr lang="es-US" sz="1600" dirty="0" smtClean="0"/>
              <a:t> of </a:t>
            </a:r>
            <a:r>
              <a:rPr lang="es-US" sz="1600" dirty="0" err="1" smtClean="0"/>
              <a:t>the</a:t>
            </a:r>
            <a:r>
              <a:rPr lang="es-US" sz="1600" dirty="0" smtClean="0"/>
              <a:t> </a:t>
            </a:r>
            <a:r>
              <a:rPr lang="es-US" sz="1600" dirty="0" err="1" smtClean="0"/>
              <a:t>dead</a:t>
            </a:r>
            <a:endParaRPr lang="es-US" sz="1600" dirty="0" smtClean="0"/>
          </a:p>
          <a:p>
            <a:r>
              <a:rPr lang="es-US" sz="1600" dirty="0" err="1" smtClean="0"/>
              <a:t>Night</a:t>
            </a:r>
            <a:r>
              <a:rPr lang="es-US" sz="1600" dirty="0" smtClean="0"/>
              <a:t> of </a:t>
            </a:r>
            <a:r>
              <a:rPr lang="es-US" sz="1600" dirty="0" err="1" smtClean="0"/>
              <a:t>the</a:t>
            </a:r>
            <a:r>
              <a:rPr lang="es-US" sz="1600" dirty="0" smtClean="0"/>
              <a:t> Living </a:t>
            </a:r>
            <a:r>
              <a:rPr lang="es-US" sz="1600" dirty="0" err="1" smtClean="0"/>
              <a:t>Dead</a:t>
            </a:r>
            <a:r>
              <a:rPr lang="es-US" sz="1600" dirty="0" smtClean="0"/>
              <a:t>....</a:t>
            </a:r>
          </a:p>
          <a:p>
            <a:r>
              <a:rPr lang="es-US" sz="1600" dirty="0" smtClean="0"/>
              <a:t/>
            </a:r>
            <a:br>
              <a:rPr lang="es-US" sz="1600" dirty="0" smtClean="0"/>
            </a:br>
            <a:r>
              <a:rPr lang="es-US" sz="1600" dirty="0" err="1" smtClean="0"/>
              <a:t>We're</a:t>
            </a:r>
            <a:r>
              <a:rPr lang="es-US" sz="1600" dirty="0" smtClean="0"/>
              <a:t> </a:t>
            </a:r>
            <a:r>
              <a:rPr lang="es-US" sz="1600" dirty="0" err="1" smtClean="0"/>
              <a:t>hunting</a:t>
            </a:r>
            <a:r>
              <a:rPr lang="es-US" sz="1600" dirty="0" smtClean="0"/>
              <a:t> </a:t>
            </a:r>
            <a:r>
              <a:rPr lang="es-US" sz="1600" dirty="0" err="1" smtClean="0"/>
              <a:t>humans</a:t>
            </a:r>
            <a:r>
              <a:rPr lang="es-US" sz="1600" dirty="0" smtClean="0"/>
              <a:t> , </a:t>
            </a:r>
            <a:r>
              <a:rPr lang="es-US" sz="1600" dirty="0" err="1" smtClean="0"/>
              <a:t>We're</a:t>
            </a:r>
            <a:r>
              <a:rPr lang="es-US" sz="1600" dirty="0" smtClean="0"/>
              <a:t> </a:t>
            </a:r>
            <a:r>
              <a:rPr lang="es-US" sz="1600" dirty="0" err="1" smtClean="0"/>
              <a:t>hunting</a:t>
            </a:r>
            <a:r>
              <a:rPr lang="es-US" sz="1600" dirty="0" smtClean="0"/>
              <a:t> </a:t>
            </a:r>
            <a:r>
              <a:rPr lang="es-US" sz="1600" dirty="0" err="1" smtClean="0"/>
              <a:t>humans</a:t>
            </a:r>
            <a:r>
              <a:rPr lang="es-US" sz="1600" dirty="0" smtClean="0"/>
              <a:t>, </a:t>
            </a:r>
            <a:r>
              <a:rPr lang="es-US" sz="1600" dirty="0" err="1" smtClean="0"/>
              <a:t>We're</a:t>
            </a:r>
            <a:r>
              <a:rPr lang="es-US" sz="1600" dirty="0" smtClean="0"/>
              <a:t> </a:t>
            </a:r>
            <a:r>
              <a:rPr lang="es-US" sz="1600" dirty="0" err="1" smtClean="0"/>
              <a:t>hunting</a:t>
            </a:r>
            <a:r>
              <a:rPr lang="es-US" sz="1600" dirty="0" smtClean="0"/>
              <a:t> </a:t>
            </a:r>
            <a:r>
              <a:rPr lang="es-US" sz="1600" dirty="0" err="1" smtClean="0"/>
              <a:t>humans</a:t>
            </a:r>
            <a:endParaRPr lang="es-US" sz="1600" dirty="0" smtClean="0"/>
          </a:p>
          <a:p>
            <a:r>
              <a:rPr lang="es-US" sz="1600" dirty="0" err="1" smtClean="0"/>
              <a:t>It's</a:t>
            </a:r>
            <a:r>
              <a:rPr lang="es-US" sz="1600" dirty="0" smtClean="0"/>
              <a:t> </a:t>
            </a:r>
            <a:r>
              <a:rPr lang="es-US" sz="1600" dirty="0" err="1" smtClean="0"/>
              <a:t>killing</a:t>
            </a:r>
            <a:r>
              <a:rPr lang="es-US" sz="1600" dirty="0" smtClean="0"/>
              <a:t> time </a:t>
            </a:r>
            <a:r>
              <a:rPr lang="es-US" sz="1600" dirty="0" err="1" smtClean="0"/>
              <a:t>everyday</a:t>
            </a:r>
            <a:r>
              <a:rPr lang="es-US" sz="1600" dirty="0" smtClean="0"/>
              <a:t>.</a:t>
            </a:r>
            <a:br>
              <a:rPr lang="es-US" sz="1600" dirty="0" smtClean="0"/>
            </a:br>
            <a:endParaRPr lang="es-US" sz="1600" dirty="0" smtClean="0"/>
          </a:p>
          <a:p>
            <a:endParaRPr lang="es-US" dirty="0"/>
          </a:p>
        </p:txBody>
      </p:sp>
    </p:spTree>
    <p:extLst>
      <p:ext uri="{BB962C8B-B14F-4D97-AF65-F5344CB8AC3E}">
        <p14:creationId xmlns:p14="http://schemas.microsoft.com/office/powerpoint/2010/main" val="35218621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8" end="8"/>
                                            </p:txEl>
                                          </p:spTgt>
                                        </p:tgtEl>
                                        <p:attrNameLst>
                                          <p:attrName>style.visibility</p:attrName>
                                        </p:attrNameLst>
                                      </p:cBhvr>
                                      <p:to>
                                        <p:strVal val="visible"/>
                                      </p:to>
                                    </p:set>
                                    <p:anim calcmode="lin" valueType="num">
                                      <p:cBhvr additive="base">
                                        <p:cTn id="6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9" end="9"/>
                                            </p:txEl>
                                          </p:spTgt>
                                        </p:tgtEl>
                                        <p:attrNameLst>
                                          <p:attrName>style.visibility</p:attrName>
                                        </p:attrNameLst>
                                      </p:cBhvr>
                                      <p:to>
                                        <p:strVal val="visible"/>
                                      </p:to>
                                    </p:set>
                                    <p:anim calcmode="lin" valueType="num">
                                      <p:cBhvr additive="base">
                                        <p:cTn id="6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txEl>
                                              <p:pRg st="10" end="10"/>
                                            </p:txEl>
                                          </p:spTgt>
                                        </p:tgtEl>
                                        <p:attrNameLst>
                                          <p:attrName>style.visibility</p:attrName>
                                        </p:attrNameLst>
                                      </p:cBhvr>
                                      <p:to>
                                        <p:strVal val="visible"/>
                                      </p:to>
                                    </p:set>
                                    <p:anim calcmode="lin" valueType="num">
                                      <p:cBhvr additive="base">
                                        <p:cTn id="73"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3">
                                            <p:txEl>
                                              <p:pRg st="14" end="14"/>
                                            </p:txEl>
                                          </p:spTgt>
                                        </p:tgtEl>
                                        <p:attrNameLst>
                                          <p:attrName>style.visibility</p:attrName>
                                        </p:attrNameLst>
                                      </p:cBhvr>
                                      <p:to>
                                        <p:strVal val="visible"/>
                                      </p:to>
                                    </p:set>
                                    <p:anim calcmode="lin" valueType="num">
                                      <p:cBhvr additive="base">
                                        <p:cTn id="79"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4"/>
                                        </p:tgtEl>
                                        <p:attrNameLst>
                                          <p:attrName>style.visibility</p:attrName>
                                        </p:attrNameLst>
                                      </p:cBhvr>
                                      <p:to>
                                        <p:strVal val="visible"/>
                                      </p:to>
                                    </p:set>
                                    <p:anim calcmode="lin" valueType="num">
                                      <p:cBhvr additive="base">
                                        <p:cTn id="85" dur="500" fill="hold"/>
                                        <p:tgtEl>
                                          <p:spTgt spid="4"/>
                                        </p:tgtEl>
                                        <p:attrNameLst>
                                          <p:attrName>ppt_x</p:attrName>
                                        </p:attrNameLst>
                                      </p:cBhvr>
                                      <p:tavLst>
                                        <p:tav tm="0">
                                          <p:val>
                                            <p:strVal val="#ppt_x"/>
                                          </p:val>
                                        </p:tav>
                                        <p:tav tm="100000">
                                          <p:val>
                                            <p:strVal val="#ppt_x"/>
                                          </p:val>
                                        </p:tav>
                                      </p:tavLst>
                                    </p:anim>
                                    <p:anim calcmode="lin" valueType="num">
                                      <p:cBhvr additive="base">
                                        <p:cTn id="8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cap="none" dirty="0">
                <a:solidFill>
                  <a:srgbClr val="FF0000"/>
                </a:solidFill>
              </a:rPr>
              <a:t>We’re Hunting Humans</a:t>
            </a:r>
            <a:r>
              <a:rPr lang="en-US" cap="none" dirty="0">
                <a:solidFill>
                  <a:srgbClr val="FF0000"/>
                </a:solidFill>
              </a:rPr>
              <a:t> by </a:t>
            </a:r>
            <a:r>
              <a:rPr lang="en-US" cap="none" dirty="0" smtClean="0">
                <a:solidFill>
                  <a:srgbClr val="FF0000"/>
                </a:solidFill>
              </a:rPr>
              <a:t>Misfits Explanation</a:t>
            </a:r>
            <a:endParaRPr lang="es-US" dirty="0"/>
          </a:p>
        </p:txBody>
      </p:sp>
      <p:sp>
        <p:nvSpPr>
          <p:cNvPr id="3" name="Content Placeholder 2"/>
          <p:cNvSpPr>
            <a:spLocks noGrp="1"/>
          </p:cNvSpPr>
          <p:nvPr>
            <p:ph idx="1"/>
          </p:nvPr>
        </p:nvSpPr>
        <p:spPr>
          <a:xfrm>
            <a:off x="685800" y="2194560"/>
            <a:ext cx="10820400" cy="4561082"/>
          </a:xfrm>
        </p:spPr>
        <p:txBody>
          <a:bodyPr>
            <a:normAutofit/>
          </a:bodyPr>
          <a:lstStyle/>
          <a:p>
            <a:pPr marL="0" indent="0">
              <a:buNone/>
            </a:pPr>
            <a:r>
              <a:rPr lang="en-US" sz="2800" dirty="0" smtClean="0">
                <a:solidFill>
                  <a:srgbClr val="92D050"/>
                </a:solidFill>
              </a:rPr>
              <a:t>The short story, </a:t>
            </a:r>
            <a:r>
              <a:rPr lang="en-US" sz="2800" i="1" dirty="0" smtClean="0">
                <a:solidFill>
                  <a:srgbClr val="92D050"/>
                </a:solidFill>
              </a:rPr>
              <a:t>The Most Dangerous Game </a:t>
            </a:r>
            <a:r>
              <a:rPr lang="en-US" sz="2800" dirty="0" smtClean="0">
                <a:solidFill>
                  <a:srgbClr val="92D050"/>
                </a:solidFill>
              </a:rPr>
              <a:t>by Richard Connell is similar to the lyrics, </a:t>
            </a:r>
            <a:r>
              <a:rPr lang="en-US" sz="2800" i="1" dirty="0" smtClean="0">
                <a:solidFill>
                  <a:srgbClr val="92D050"/>
                </a:solidFill>
              </a:rPr>
              <a:t>We’re Hunting Humans </a:t>
            </a:r>
            <a:r>
              <a:rPr lang="en-US" sz="2800" dirty="0" smtClean="0">
                <a:solidFill>
                  <a:srgbClr val="92D050"/>
                </a:solidFill>
              </a:rPr>
              <a:t>by Misfits. In the short story, a general named </a:t>
            </a:r>
            <a:r>
              <a:rPr lang="en-US" sz="2800" dirty="0" err="1" smtClean="0">
                <a:solidFill>
                  <a:srgbClr val="92D050"/>
                </a:solidFill>
              </a:rPr>
              <a:t>Zaroff</a:t>
            </a:r>
            <a:r>
              <a:rPr lang="en-US" sz="2800" dirty="0" smtClean="0">
                <a:solidFill>
                  <a:srgbClr val="92D050"/>
                </a:solidFill>
              </a:rPr>
              <a:t> stated to a friend named </a:t>
            </a:r>
            <a:r>
              <a:rPr lang="en-US" sz="2800" dirty="0" err="1" smtClean="0">
                <a:solidFill>
                  <a:srgbClr val="92D050"/>
                </a:solidFill>
              </a:rPr>
              <a:t>Rainsford</a:t>
            </a:r>
            <a:r>
              <a:rPr lang="en-US" sz="2800" dirty="0" smtClean="0">
                <a:solidFill>
                  <a:srgbClr val="92D050"/>
                </a:solidFill>
              </a:rPr>
              <a:t> that he found something else to hunt; the ones that have courage, cunning and reason. </a:t>
            </a:r>
            <a:r>
              <a:rPr lang="en-US" sz="2800" dirty="0" err="1" smtClean="0">
                <a:solidFill>
                  <a:srgbClr val="92D050"/>
                </a:solidFill>
              </a:rPr>
              <a:t>Rainsford</a:t>
            </a:r>
            <a:r>
              <a:rPr lang="en-US" sz="2800" dirty="0" smtClean="0">
                <a:solidFill>
                  <a:srgbClr val="92D050"/>
                </a:solidFill>
              </a:rPr>
              <a:t> was scared and he knew that he was going to hunt humans. So, he decides to run away into the forest. Later, he makes a trap that is meant to kill </a:t>
            </a:r>
            <a:r>
              <a:rPr lang="en-US" sz="2800" dirty="0" err="1" smtClean="0">
                <a:solidFill>
                  <a:srgbClr val="92D050"/>
                </a:solidFill>
              </a:rPr>
              <a:t>Zaroff</a:t>
            </a:r>
            <a:r>
              <a:rPr lang="en-US" sz="2800" dirty="0">
                <a:solidFill>
                  <a:srgbClr val="92D050"/>
                </a:solidFill>
              </a:rPr>
              <a:t> </a:t>
            </a:r>
            <a:r>
              <a:rPr lang="en-US" sz="2800" dirty="0" smtClean="0">
                <a:solidFill>
                  <a:srgbClr val="92D050"/>
                </a:solidFill>
              </a:rPr>
              <a:t>but it severely injures him. This made him to declare that he was going to kill </a:t>
            </a:r>
            <a:r>
              <a:rPr lang="en-US" sz="2800" dirty="0" err="1" smtClean="0">
                <a:solidFill>
                  <a:srgbClr val="92D050"/>
                </a:solidFill>
              </a:rPr>
              <a:t>Rainsford</a:t>
            </a:r>
            <a:r>
              <a:rPr lang="en-US" sz="2800" dirty="0" smtClean="0">
                <a:solidFill>
                  <a:srgbClr val="92D050"/>
                </a:solidFill>
              </a:rPr>
              <a:t>. Similarly in the lyrics, the narrator and his group </a:t>
            </a:r>
            <a:r>
              <a:rPr lang="en-US" sz="2800" dirty="0" smtClean="0">
                <a:solidFill>
                  <a:srgbClr val="92D050"/>
                </a:solidFill>
              </a:rPr>
              <a:t>have expressed</a:t>
            </a:r>
            <a:r>
              <a:rPr lang="en-US" sz="2800" dirty="0" smtClean="0">
                <a:solidFill>
                  <a:srgbClr val="92D050"/>
                </a:solidFill>
              </a:rPr>
              <a:t> </a:t>
            </a:r>
            <a:r>
              <a:rPr lang="en-US" sz="2800" dirty="0" smtClean="0">
                <a:solidFill>
                  <a:srgbClr val="92D050"/>
                </a:solidFill>
              </a:rPr>
              <a:t>passion </a:t>
            </a:r>
            <a:r>
              <a:rPr lang="en-US" sz="2800" dirty="0" smtClean="0">
                <a:solidFill>
                  <a:srgbClr val="92D050"/>
                </a:solidFill>
              </a:rPr>
              <a:t>in hunting another human being. </a:t>
            </a:r>
            <a:endParaRPr lang="es-US" sz="2800" dirty="0">
              <a:solidFill>
                <a:srgbClr val="92D050"/>
              </a:solidFill>
            </a:endParaRPr>
          </a:p>
        </p:txBody>
      </p:sp>
    </p:spTree>
    <p:extLst>
      <p:ext uri="{BB962C8B-B14F-4D97-AF65-F5344CB8AC3E}">
        <p14:creationId xmlns:p14="http://schemas.microsoft.com/office/powerpoint/2010/main" val="381632809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1075" y="1050976"/>
            <a:ext cx="8610600" cy="1293028"/>
          </a:xfrm>
        </p:spPr>
        <p:txBody>
          <a:bodyPr/>
          <a:lstStyle/>
          <a:p>
            <a:r>
              <a:rPr lang="en-US" i="1" cap="none" dirty="0" smtClean="0">
                <a:solidFill>
                  <a:srgbClr val="FF0000"/>
                </a:solidFill>
              </a:rPr>
              <a:t>How To Get Away When Being Chased on Foot</a:t>
            </a:r>
            <a:r>
              <a:rPr lang="en-US" cap="none" dirty="0" smtClean="0">
                <a:solidFill>
                  <a:srgbClr val="FF0000"/>
                </a:solidFill>
              </a:rPr>
              <a:t> by Jake </a:t>
            </a:r>
            <a:r>
              <a:rPr lang="en-US" cap="none" dirty="0" err="1" smtClean="0">
                <a:solidFill>
                  <a:srgbClr val="FF0000"/>
                </a:solidFill>
              </a:rPr>
              <a:t>Ching</a:t>
            </a:r>
            <a:endParaRPr lang="es-US" cap="none" dirty="0">
              <a:solidFill>
                <a:srgbClr val="FF0000"/>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40309" y="2453233"/>
            <a:ext cx="5654563" cy="4247818"/>
          </a:xfrm>
        </p:spPr>
      </p:pic>
    </p:spTree>
    <p:extLst>
      <p:ext uri="{BB962C8B-B14F-4D97-AF65-F5344CB8AC3E}">
        <p14:creationId xmlns:p14="http://schemas.microsoft.com/office/powerpoint/2010/main" val="258777929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cap="none" dirty="0">
                <a:solidFill>
                  <a:srgbClr val="FF0000"/>
                </a:solidFill>
              </a:rPr>
              <a:t>How To Get Away When Being Chased on Foot</a:t>
            </a:r>
            <a:r>
              <a:rPr lang="en-US" cap="none" dirty="0">
                <a:solidFill>
                  <a:srgbClr val="FF0000"/>
                </a:solidFill>
              </a:rPr>
              <a:t> by Jake </a:t>
            </a:r>
            <a:r>
              <a:rPr lang="en-US" cap="none" dirty="0" err="1">
                <a:solidFill>
                  <a:srgbClr val="FF0000"/>
                </a:solidFill>
              </a:rPr>
              <a:t>Ching</a:t>
            </a:r>
            <a:r>
              <a:rPr lang="en-US" dirty="0" smtClean="0"/>
              <a:t/>
            </a:r>
            <a:br>
              <a:rPr lang="en-US" dirty="0" smtClean="0"/>
            </a:br>
            <a:r>
              <a:rPr lang="en-US" cap="none" dirty="0">
                <a:solidFill>
                  <a:srgbClr val="FF0000"/>
                </a:solidFill>
              </a:rPr>
              <a:t>Explanation</a:t>
            </a:r>
            <a:endParaRPr lang="es-US" dirty="0"/>
          </a:p>
        </p:txBody>
      </p:sp>
      <p:sp>
        <p:nvSpPr>
          <p:cNvPr id="3" name="Content Placeholder 2"/>
          <p:cNvSpPr>
            <a:spLocks noGrp="1"/>
          </p:cNvSpPr>
          <p:nvPr>
            <p:ph idx="1"/>
          </p:nvPr>
        </p:nvSpPr>
        <p:spPr/>
        <p:txBody>
          <a:bodyPr>
            <a:normAutofit/>
          </a:bodyPr>
          <a:lstStyle/>
          <a:p>
            <a:pPr marL="0" indent="0">
              <a:buNone/>
            </a:pPr>
            <a:r>
              <a:rPr lang="en-US" sz="2800" dirty="0" smtClean="0">
                <a:solidFill>
                  <a:srgbClr val="92D050"/>
                </a:solidFill>
              </a:rPr>
              <a:t>The short story, </a:t>
            </a:r>
            <a:r>
              <a:rPr lang="en-US" sz="2800" i="1" dirty="0" smtClean="0">
                <a:solidFill>
                  <a:srgbClr val="92D050"/>
                </a:solidFill>
              </a:rPr>
              <a:t>The Most Dangerous Game</a:t>
            </a:r>
            <a:r>
              <a:rPr lang="en-US" sz="2800" dirty="0" smtClean="0">
                <a:solidFill>
                  <a:srgbClr val="92D050"/>
                </a:solidFill>
              </a:rPr>
              <a:t> by Richard Connell is similar to the picture, </a:t>
            </a:r>
            <a:r>
              <a:rPr lang="en-US" sz="2800" i="1" dirty="0" smtClean="0">
                <a:solidFill>
                  <a:srgbClr val="92D050"/>
                </a:solidFill>
              </a:rPr>
              <a:t>How to Get Away When Being Chased on Foot</a:t>
            </a:r>
            <a:r>
              <a:rPr lang="en-US" sz="2800" dirty="0" smtClean="0">
                <a:solidFill>
                  <a:srgbClr val="92D050"/>
                </a:solidFill>
              </a:rPr>
              <a:t> by Jake </a:t>
            </a:r>
            <a:r>
              <a:rPr lang="en-US" sz="2800" dirty="0" err="1" smtClean="0">
                <a:solidFill>
                  <a:srgbClr val="92D050"/>
                </a:solidFill>
              </a:rPr>
              <a:t>Ching</a:t>
            </a:r>
            <a:r>
              <a:rPr lang="en-US" sz="2800" dirty="0" smtClean="0">
                <a:solidFill>
                  <a:srgbClr val="92D050"/>
                </a:solidFill>
              </a:rPr>
              <a:t>. In the short story, a </a:t>
            </a:r>
            <a:r>
              <a:rPr lang="en-US" sz="2800" dirty="0" smtClean="0">
                <a:solidFill>
                  <a:srgbClr val="92D050"/>
                </a:solidFill>
              </a:rPr>
              <a:t>man</a:t>
            </a:r>
            <a:r>
              <a:rPr lang="en-US" sz="2800" dirty="0" smtClean="0">
                <a:solidFill>
                  <a:srgbClr val="92D050"/>
                </a:solidFill>
              </a:rPr>
              <a:t> </a:t>
            </a:r>
            <a:r>
              <a:rPr lang="en-US" sz="2800" dirty="0" smtClean="0">
                <a:solidFill>
                  <a:srgbClr val="92D050"/>
                </a:solidFill>
              </a:rPr>
              <a:t>named </a:t>
            </a:r>
            <a:r>
              <a:rPr lang="en-US" sz="2800" dirty="0" err="1" smtClean="0">
                <a:solidFill>
                  <a:srgbClr val="92D050"/>
                </a:solidFill>
              </a:rPr>
              <a:t>Rainsford</a:t>
            </a:r>
            <a:r>
              <a:rPr lang="en-US" sz="2800" dirty="0" smtClean="0">
                <a:solidFill>
                  <a:srgbClr val="92D050"/>
                </a:solidFill>
              </a:rPr>
              <a:t> </a:t>
            </a:r>
            <a:r>
              <a:rPr lang="en-US" sz="2800" dirty="0" smtClean="0">
                <a:solidFill>
                  <a:srgbClr val="92D050"/>
                </a:solidFill>
              </a:rPr>
              <a:t>has placed a deadly trap for general </a:t>
            </a:r>
            <a:r>
              <a:rPr lang="en-US" sz="2800" dirty="0" err="1" smtClean="0">
                <a:solidFill>
                  <a:srgbClr val="92D050"/>
                </a:solidFill>
              </a:rPr>
              <a:t>Zaroff</a:t>
            </a:r>
            <a:r>
              <a:rPr lang="en-US" sz="2800" dirty="0" smtClean="0">
                <a:solidFill>
                  <a:srgbClr val="92D050"/>
                </a:solidFill>
              </a:rPr>
              <a:t> that injures the general. As a result </a:t>
            </a:r>
            <a:r>
              <a:rPr lang="en-US" sz="2800" dirty="0" err="1" smtClean="0">
                <a:solidFill>
                  <a:srgbClr val="92D050"/>
                </a:solidFill>
              </a:rPr>
              <a:t>Zaroff</a:t>
            </a:r>
            <a:r>
              <a:rPr lang="en-US" sz="2800" dirty="0" smtClean="0">
                <a:solidFill>
                  <a:srgbClr val="92D050"/>
                </a:solidFill>
              </a:rPr>
              <a:t> declared that he is going to kill </a:t>
            </a:r>
            <a:r>
              <a:rPr lang="en-US" sz="2800" dirty="0" err="1" smtClean="0">
                <a:solidFill>
                  <a:srgbClr val="92D050"/>
                </a:solidFill>
              </a:rPr>
              <a:t>Rainsford</a:t>
            </a:r>
            <a:r>
              <a:rPr lang="en-US" sz="2800" dirty="0" smtClean="0">
                <a:solidFill>
                  <a:srgbClr val="92D050"/>
                </a:solidFill>
              </a:rPr>
              <a:t> and stared chasing him. </a:t>
            </a:r>
            <a:r>
              <a:rPr lang="en-US" sz="2800" dirty="0" smtClean="0">
                <a:solidFill>
                  <a:srgbClr val="92D050"/>
                </a:solidFill>
              </a:rPr>
              <a:t>T</a:t>
            </a:r>
            <a:r>
              <a:rPr lang="en-US" sz="2800" dirty="0" smtClean="0">
                <a:solidFill>
                  <a:srgbClr val="92D050"/>
                </a:solidFill>
              </a:rPr>
              <a:t>he picture shows a man is running and he is being chased by another man similar to the chase in the story.</a:t>
            </a:r>
            <a:endParaRPr lang="es-US" sz="2800" dirty="0">
              <a:solidFill>
                <a:srgbClr val="92D050"/>
              </a:solidFill>
            </a:endParaRPr>
          </a:p>
        </p:txBody>
      </p:sp>
    </p:spTree>
    <p:extLst>
      <p:ext uri="{BB962C8B-B14F-4D97-AF65-F5344CB8AC3E}">
        <p14:creationId xmlns:p14="http://schemas.microsoft.com/office/powerpoint/2010/main" val="1278849017"/>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6795" y="204716"/>
            <a:ext cx="8610600" cy="1293028"/>
          </a:xfrm>
        </p:spPr>
        <p:txBody>
          <a:bodyPr/>
          <a:lstStyle/>
          <a:p>
            <a:r>
              <a:rPr lang="en-US" i="1" cap="none" dirty="0" smtClean="0">
                <a:solidFill>
                  <a:srgbClr val="FF0000"/>
                </a:solidFill>
              </a:rPr>
              <a:t>Family Tradition </a:t>
            </a:r>
            <a:r>
              <a:rPr lang="en-US" cap="none" dirty="0" smtClean="0">
                <a:solidFill>
                  <a:srgbClr val="FF0000"/>
                </a:solidFill>
              </a:rPr>
              <a:t>by Senses Fail</a:t>
            </a:r>
            <a:endParaRPr lang="es-US" cap="none" dirty="0">
              <a:solidFill>
                <a:srgbClr val="FF0000"/>
              </a:solidFill>
            </a:endParaRPr>
          </a:p>
        </p:txBody>
      </p:sp>
      <p:sp>
        <p:nvSpPr>
          <p:cNvPr id="3" name="Content Placeholder 2"/>
          <p:cNvSpPr>
            <a:spLocks noGrp="1"/>
          </p:cNvSpPr>
          <p:nvPr>
            <p:ph idx="1"/>
          </p:nvPr>
        </p:nvSpPr>
        <p:spPr>
          <a:xfrm>
            <a:off x="0" y="1341575"/>
            <a:ext cx="10820400" cy="5618783"/>
          </a:xfrm>
        </p:spPr>
        <p:txBody>
          <a:bodyPr>
            <a:normAutofit fontScale="32500" lnSpcReduction="20000"/>
          </a:bodyPr>
          <a:lstStyle/>
          <a:p>
            <a:pPr marL="0" indent="0">
              <a:lnSpc>
                <a:spcPct val="120000"/>
              </a:lnSpc>
              <a:buNone/>
            </a:pPr>
            <a:r>
              <a:rPr lang="es-US" sz="4500" dirty="0"/>
              <a:t>I try </a:t>
            </a:r>
            <a:r>
              <a:rPr lang="es-US" sz="4500" dirty="0" err="1"/>
              <a:t>to</a:t>
            </a:r>
            <a:r>
              <a:rPr lang="es-US" sz="4500" dirty="0"/>
              <a:t> be </a:t>
            </a:r>
            <a:r>
              <a:rPr lang="es-US" sz="4500" dirty="0" err="1"/>
              <a:t>the</a:t>
            </a:r>
            <a:r>
              <a:rPr lang="es-US" sz="4500" dirty="0"/>
              <a:t> </a:t>
            </a:r>
            <a:r>
              <a:rPr lang="es-US" sz="4500" dirty="0" err="1"/>
              <a:t>one</a:t>
            </a:r>
            <a:r>
              <a:rPr lang="es-US" sz="4500" dirty="0"/>
              <a:t> </a:t>
            </a:r>
            <a:r>
              <a:rPr lang="es-US" sz="4500" dirty="0" err="1"/>
              <a:t>that</a:t>
            </a:r>
            <a:r>
              <a:rPr lang="es-US" sz="4500" dirty="0"/>
              <a:t> </a:t>
            </a:r>
            <a:r>
              <a:rPr lang="es-US" sz="4500" dirty="0" err="1"/>
              <a:t>everybody</a:t>
            </a:r>
            <a:r>
              <a:rPr lang="es-US" sz="4500" dirty="0"/>
              <a:t> </a:t>
            </a:r>
            <a:r>
              <a:rPr lang="es-US" sz="4500" dirty="0" err="1"/>
              <a:t>loves</a:t>
            </a:r>
            <a:r>
              <a:rPr lang="es-US" sz="4500" dirty="0"/>
              <a:t/>
            </a:r>
            <a:br>
              <a:rPr lang="es-US" sz="4500" dirty="0"/>
            </a:br>
            <a:r>
              <a:rPr lang="es-US" sz="4500" dirty="0" err="1"/>
              <a:t>Where</a:t>
            </a:r>
            <a:r>
              <a:rPr lang="es-US" sz="4500" dirty="0"/>
              <a:t> has </a:t>
            </a:r>
            <a:r>
              <a:rPr lang="es-US" sz="4500" dirty="0" err="1"/>
              <a:t>that</a:t>
            </a:r>
            <a:r>
              <a:rPr lang="es-US" sz="4500" dirty="0"/>
              <a:t> </a:t>
            </a:r>
            <a:r>
              <a:rPr lang="es-US" sz="4500" dirty="0" err="1"/>
              <a:t>gotten</a:t>
            </a:r>
            <a:r>
              <a:rPr lang="es-US" sz="4500" dirty="0"/>
              <a:t> me?</a:t>
            </a:r>
            <a:br>
              <a:rPr lang="es-US" sz="4500" dirty="0"/>
            </a:br>
            <a:r>
              <a:rPr lang="es-US" sz="4500" dirty="0"/>
              <a:t>I </a:t>
            </a:r>
            <a:r>
              <a:rPr lang="es-US" sz="4500" dirty="0" err="1"/>
              <a:t>tear</a:t>
            </a:r>
            <a:r>
              <a:rPr lang="es-US" sz="4500" dirty="0"/>
              <a:t> </a:t>
            </a:r>
            <a:r>
              <a:rPr lang="es-US" sz="4500" dirty="0" err="1"/>
              <a:t>myself</a:t>
            </a:r>
            <a:r>
              <a:rPr lang="es-US" sz="4500" dirty="0"/>
              <a:t> </a:t>
            </a:r>
            <a:r>
              <a:rPr lang="es-US" sz="4500" dirty="0" err="1"/>
              <a:t>to</a:t>
            </a:r>
            <a:r>
              <a:rPr lang="es-US" sz="4500" dirty="0"/>
              <a:t> </a:t>
            </a:r>
            <a:r>
              <a:rPr lang="es-US" sz="4500" dirty="0" err="1"/>
              <a:t>shreds</a:t>
            </a:r>
            <a:r>
              <a:rPr lang="es-US" sz="4500" dirty="0"/>
              <a:t> </a:t>
            </a:r>
            <a:r>
              <a:rPr lang="es-US" sz="4500" dirty="0" err="1"/>
              <a:t>to</a:t>
            </a:r>
            <a:r>
              <a:rPr lang="es-US" sz="4500" dirty="0"/>
              <a:t> </a:t>
            </a:r>
            <a:r>
              <a:rPr lang="es-US" sz="4500" dirty="0" err="1"/>
              <a:t>prove</a:t>
            </a:r>
            <a:r>
              <a:rPr lang="es-US" sz="4500" dirty="0"/>
              <a:t> </a:t>
            </a:r>
            <a:r>
              <a:rPr lang="es-US" sz="4500" dirty="0" err="1"/>
              <a:t>that</a:t>
            </a:r>
            <a:r>
              <a:rPr lang="es-US" sz="4500" dirty="0"/>
              <a:t> </a:t>
            </a:r>
            <a:r>
              <a:rPr lang="es-US" sz="4500" dirty="0" err="1"/>
              <a:t>I'm</a:t>
            </a:r>
            <a:r>
              <a:rPr lang="es-US" sz="4500" dirty="0"/>
              <a:t> </a:t>
            </a:r>
            <a:r>
              <a:rPr lang="es-US" sz="4500" dirty="0" err="1"/>
              <a:t>someone</a:t>
            </a:r>
            <a:r>
              <a:rPr lang="es-US" sz="4500" dirty="0"/>
              <a:t/>
            </a:r>
            <a:br>
              <a:rPr lang="es-US" sz="4500" dirty="0"/>
            </a:br>
            <a:r>
              <a:rPr lang="es-US" sz="4500" dirty="0" err="1"/>
              <a:t>That</a:t>
            </a:r>
            <a:r>
              <a:rPr lang="es-US" sz="4500" dirty="0"/>
              <a:t> I </a:t>
            </a:r>
            <a:r>
              <a:rPr lang="es-US" sz="4500" dirty="0" err="1"/>
              <a:t>could</a:t>
            </a:r>
            <a:r>
              <a:rPr lang="es-US" sz="4500" dirty="0"/>
              <a:t> </a:t>
            </a:r>
            <a:r>
              <a:rPr lang="es-US" sz="4500" dirty="0" err="1"/>
              <a:t>never</a:t>
            </a:r>
            <a:r>
              <a:rPr lang="es-US" sz="4500" dirty="0"/>
              <a:t> be</a:t>
            </a:r>
            <a:br>
              <a:rPr lang="es-US" sz="4500" dirty="0"/>
            </a:br>
            <a:r>
              <a:rPr lang="es-US" sz="4500" dirty="0" err="1"/>
              <a:t>Now</a:t>
            </a:r>
            <a:r>
              <a:rPr lang="es-US" sz="4500" dirty="0"/>
              <a:t> </a:t>
            </a:r>
            <a:r>
              <a:rPr lang="es-US" sz="4500" dirty="0" err="1"/>
              <a:t>these</a:t>
            </a:r>
            <a:r>
              <a:rPr lang="es-US" sz="4500" dirty="0"/>
              <a:t> </a:t>
            </a:r>
            <a:r>
              <a:rPr lang="es-US" sz="4500" dirty="0" err="1"/>
              <a:t>unsightly</a:t>
            </a:r>
            <a:r>
              <a:rPr lang="es-US" sz="4500" dirty="0"/>
              <a:t> </a:t>
            </a:r>
            <a:r>
              <a:rPr lang="es-US" sz="4500" dirty="0" err="1"/>
              <a:t>marks</a:t>
            </a:r>
            <a:r>
              <a:rPr lang="es-US" sz="4500" dirty="0"/>
              <a:t> define me</a:t>
            </a:r>
            <a:br>
              <a:rPr lang="es-US" sz="4500" dirty="0"/>
            </a:br>
            <a:r>
              <a:rPr lang="es-US" sz="4500" dirty="0"/>
              <a:t>So </a:t>
            </a:r>
            <a:r>
              <a:rPr lang="es-US" sz="4500" dirty="0" err="1"/>
              <a:t>help</a:t>
            </a:r>
            <a:r>
              <a:rPr lang="es-US" sz="4500" dirty="0"/>
              <a:t> me</a:t>
            </a:r>
            <a:br>
              <a:rPr lang="es-US" sz="4500" dirty="0"/>
            </a:br>
            <a:r>
              <a:rPr lang="es-US" sz="4500" dirty="0" err="1"/>
              <a:t>Please</a:t>
            </a:r>
            <a:r>
              <a:rPr lang="es-US" sz="4500" dirty="0"/>
              <a:t> </a:t>
            </a:r>
            <a:r>
              <a:rPr lang="es-US" sz="4500" dirty="0" err="1"/>
              <a:t>someone</a:t>
            </a:r>
            <a:r>
              <a:rPr lang="es-US" sz="4500" dirty="0"/>
              <a:t> come </a:t>
            </a:r>
            <a:r>
              <a:rPr lang="es-US" sz="4500" dirty="0" err="1"/>
              <a:t>quick</a:t>
            </a:r>
            <a:r>
              <a:rPr lang="es-US" sz="4500" dirty="0"/>
              <a:t/>
            </a:r>
            <a:br>
              <a:rPr lang="es-US" sz="4500" dirty="0"/>
            </a:br>
            <a:r>
              <a:rPr lang="es-US" sz="4500" dirty="0"/>
              <a:t>I </a:t>
            </a:r>
            <a:r>
              <a:rPr lang="es-US" sz="4500" dirty="0" err="1"/>
              <a:t>think</a:t>
            </a:r>
            <a:r>
              <a:rPr lang="es-US" sz="4500" dirty="0"/>
              <a:t> I am </a:t>
            </a:r>
            <a:r>
              <a:rPr lang="es-US" sz="4500" dirty="0" err="1"/>
              <a:t>losing</a:t>
            </a:r>
            <a:r>
              <a:rPr lang="es-US" sz="4500" dirty="0"/>
              <a:t> </a:t>
            </a:r>
            <a:r>
              <a:rPr lang="es-US" sz="4500" dirty="0" err="1"/>
              <a:t>it</a:t>
            </a:r>
            <a:r>
              <a:rPr lang="es-US" sz="4500" dirty="0"/>
              <a:t/>
            </a:r>
            <a:br>
              <a:rPr lang="es-US" sz="4500" dirty="0"/>
            </a:br>
            <a:r>
              <a:rPr lang="es-US" sz="4500" dirty="0" err="1"/>
              <a:t>Forgive</a:t>
            </a:r>
            <a:r>
              <a:rPr lang="es-US" sz="4500" dirty="0"/>
              <a:t> me I </a:t>
            </a:r>
            <a:r>
              <a:rPr lang="es-US" sz="4500" dirty="0" err="1"/>
              <a:t>inherited</a:t>
            </a:r>
            <a:r>
              <a:rPr lang="es-US" sz="4500" dirty="0"/>
              <a:t> </a:t>
            </a:r>
            <a:r>
              <a:rPr lang="es-US" sz="4500" dirty="0" err="1"/>
              <a:t>this</a:t>
            </a:r>
            <a:r>
              <a:rPr lang="es-US" sz="4500" dirty="0"/>
              <a:t/>
            </a:r>
            <a:br>
              <a:rPr lang="es-US" sz="4500" dirty="0"/>
            </a:br>
            <a:r>
              <a:rPr lang="es-US" sz="4500" dirty="0" err="1"/>
              <a:t>From</a:t>
            </a:r>
            <a:r>
              <a:rPr lang="es-US" sz="4500" dirty="0"/>
              <a:t> a </a:t>
            </a:r>
            <a:r>
              <a:rPr lang="es-US" sz="4500" dirty="0" err="1"/>
              <a:t>stranger</a:t>
            </a:r>
            <a:r>
              <a:rPr lang="es-US" sz="4500" dirty="0"/>
              <a:t> </a:t>
            </a:r>
            <a:r>
              <a:rPr lang="es-US" sz="4500" dirty="0" err="1"/>
              <a:t>I'll</a:t>
            </a:r>
            <a:r>
              <a:rPr lang="es-US" sz="4500" dirty="0"/>
              <a:t> </a:t>
            </a:r>
            <a:r>
              <a:rPr lang="es-US" sz="4500" dirty="0" err="1"/>
              <a:t>never</a:t>
            </a:r>
            <a:r>
              <a:rPr lang="es-US" sz="4500" dirty="0"/>
              <a:t> miss</a:t>
            </a:r>
            <a:br>
              <a:rPr lang="es-US" sz="4500" dirty="0"/>
            </a:br>
            <a:r>
              <a:rPr lang="es-US" sz="4500" dirty="0" err="1"/>
              <a:t>I'm</a:t>
            </a:r>
            <a:r>
              <a:rPr lang="es-US" sz="4500" dirty="0"/>
              <a:t> </a:t>
            </a:r>
            <a:r>
              <a:rPr lang="es-US" sz="4500" dirty="0" err="1"/>
              <a:t>sick</a:t>
            </a:r>
            <a:r>
              <a:rPr lang="es-US" sz="4500" dirty="0"/>
              <a:t/>
            </a:r>
            <a:br>
              <a:rPr lang="es-US" sz="4500" dirty="0"/>
            </a:br>
            <a:r>
              <a:rPr lang="es-US" sz="4500" dirty="0" err="1"/>
              <a:t>My</a:t>
            </a:r>
            <a:r>
              <a:rPr lang="es-US" sz="4500" dirty="0"/>
              <a:t> </a:t>
            </a:r>
            <a:r>
              <a:rPr lang="es-US" sz="4500" dirty="0" err="1"/>
              <a:t>father</a:t>
            </a:r>
            <a:r>
              <a:rPr lang="es-US" sz="4500" dirty="0"/>
              <a:t> </a:t>
            </a:r>
            <a:r>
              <a:rPr lang="es-US" sz="4500" dirty="0" err="1"/>
              <a:t>taught</a:t>
            </a:r>
            <a:r>
              <a:rPr lang="es-US" sz="4500" dirty="0"/>
              <a:t> me </a:t>
            </a:r>
            <a:r>
              <a:rPr lang="es-US" sz="4500" dirty="0" err="1"/>
              <a:t>firsthand</a:t>
            </a:r>
            <a:r>
              <a:rPr lang="es-US" sz="4500" dirty="0"/>
              <a:t> </a:t>
            </a:r>
            <a:r>
              <a:rPr lang="es-US" sz="4500" dirty="0" err="1"/>
              <a:t>how</a:t>
            </a:r>
            <a:r>
              <a:rPr lang="es-US" sz="4500" dirty="0"/>
              <a:t> </a:t>
            </a:r>
            <a:r>
              <a:rPr lang="es-US" sz="4500" dirty="0" err="1"/>
              <a:t>to</a:t>
            </a:r>
            <a:r>
              <a:rPr lang="es-US" sz="4500" dirty="0"/>
              <a:t> be set free</a:t>
            </a:r>
            <a:br>
              <a:rPr lang="es-US" sz="4500" dirty="0"/>
            </a:br>
            <a:r>
              <a:rPr lang="es-US" sz="4500" dirty="0" err="1"/>
              <a:t>Give</a:t>
            </a:r>
            <a:r>
              <a:rPr lang="es-US" sz="4500" dirty="0"/>
              <a:t> up and </a:t>
            </a:r>
            <a:r>
              <a:rPr lang="es-US" sz="4500" dirty="0" err="1"/>
              <a:t>run</a:t>
            </a:r>
            <a:r>
              <a:rPr lang="es-US" sz="4500" dirty="0"/>
              <a:t> </a:t>
            </a:r>
            <a:r>
              <a:rPr lang="es-US" sz="4500" dirty="0" err="1"/>
              <a:t>away</a:t>
            </a:r>
            <a:r>
              <a:rPr lang="es-US" sz="4500" dirty="0"/>
              <a:t/>
            </a:r>
            <a:br>
              <a:rPr lang="es-US" sz="4500" dirty="0"/>
            </a:br>
            <a:r>
              <a:rPr lang="es-US" sz="4500" dirty="0"/>
              <a:t>I </a:t>
            </a:r>
            <a:r>
              <a:rPr lang="es-US" sz="4500" dirty="0" err="1"/>
              <a:t>wish</a:t>
            </a:r>
            <a:r>
              <a:rPr lang="es-US" sz="4500" dirty="0"/>
              <a:t> I </a:t>
            </a:r>
            <a:r>
              <a:rPr lang="es-US" sz="4500" dirty="0" err="1"/>
              <a:t>could</a:t>
            </a:r>
            <a:r>
              <a:rPr lang="es-US" sz="4500" dirty="0"/>
              <a:t> </a:t>
            </a:r>
            <a:r>
              <a:rPr lang="es-US" sz="4500" dirty="0" err="1"/>
              <a:t>drain</a:t>
            </a:r>
            <a:r>
              <a:rPr lang="es-US" sz="4500" dirty="0"/>
              <a:t> </a:t>
            </a:r>
            <a:r>
              <a:rPr lang="es-US" sz="4500" dirty="0" err="1"/>
              <a:t>out</a:t>
            </a:r>
            <a:r>
              <a:rPr lang="es-US" sz="4500" dirty="0"/>
              <a:t> </a:t>
            </a:r>
            <a:r>
              <a:rPr lang="es-US" sz="4500" dirty="0" err="1"/>
              <a:t>his</a:t>
            </a:r>
            <a:r>
              <a:rPr lang="es-US" sz="4500" dirty="0"/>
              <a:t> </a:t>
            </a:r>
            <a:r>
              <a:rPr lang="es-US" sz="4500" dirty="0" err="1"/>
              <a:t>half</a:t>
            </a:r>
            <a:r>
              <a:rPr lang="es-US" sz="4500" dirty="0"/>
              <a:t> of </a:t>
            </a:r>
            <a:r>
              <a:rPr lang="es-US" sz="4500" dirty="0" err="1"/>
              <a:t>blood</a:t>
            </a:r>
            <a:r>
              <a:rPr lang="es-US" sz="4500" dirty="0"/>
              <a:t> in me</a:t>
            </a:r>
            <a:br>
              <a:rPr lang="es-US" sz="4500" dirty="0"/>
            </a:br>
            <a:r>
              <a:rPr lang="es-US" sz="4500" dirty="0" err="1"/>
              <a:t>But</a:t>
            </a:r>
            <a:r>
              <a:rPr lang="es-US" sz="4500" dirty="0"/>
              <a:t> </a:t>
            </a:r>
            <a:r>
              <a:rPr lang="es-US" sz="4500" dirty="0" err="1"/>
              <a:t>I'd</a:t>
            </a:r>
            <a:r>
              <a:rPr lang="es-US" sz="4500" dirty="0"/>
              <a:t> </a:t>
            </a:r>
            <a:r>
              <a:rPr lang="es-US" sz="4500" dirty="0" err="1"/>
              <a:t>still</a:t>
            </a:r>
            <a:r>
              <a:rPr lang="es-US" sz="4500" dirty="0"/>
              <a:t> </a:t>
            </a:r>
            <a:r>
              <a:rPr lang="es-US" sz="4500" dirty="0" err="1"/>
              <a:t>have</a:t>
            </a:r>
            <a:r>
              <a:rPr lang="es-US" sz="4500" dirty="0"/>
              <a:t> </a:t>
            </a:r>
            <a:r>
              <a:rPr lang="es-US" sz="4500" dirty="0" err="1"/>
              <a:t>his</a:t>
            </a:r>
            <a:r>
              <a:rPr lang="es-US" sz="4500" dirty="0"/>
              <a:t> </a:t>
            </a:r>
            <a:r>
              <a:rPr lang="es-US" sz="4500" dirty="0" err="1"/>
              <a:t>face</a:t>
            </a:r>
            <a:r>
              <a:rPr lang="es-US" sz="4500" dirty="0"/>
              <a:t/>
            </a:r>
            <a:br>
              <a:rPr lang="es-US" sz="4500" dirty="0"/>
            </a:br>
            <a:r>
              <a:rPr lang="es-US" sz="4500" dirty="0"/>
              <a:t>I curse </a:t>
            </a:r>
            <a:r>
              <a:rPr lang="es-US" sz="4500" dirty="0" err="1"/>
              <a:t>reflections</a:t>
            </a:r>
            <a:r>
              <a:rPr lang="es-US" sz="4500" dirty="0"/>
              <a:t> </a:t>
            </a:r>
            <a:r>
              <a:rPr lang="es-US" sz="4500" dirty="0" err="1"/>
              <a:t>everyday</a:t>
            </a:r>
            <a:r>
              <a:rPr lang="es-US" sz="4500" dirty="0"/>
              <a:t/>
            </a:r>
            <a:br>
              <a:rPr lang="es-US" sz="4500" dirty="0"/>
            </a:br>
            <a:r>
              <a:rPr lang="es-US" sz="4500" dirty="0"/>
              <a:t>So </a:t>
            </a:r>
            <a:r>
              <a:rPr lang="es-US" sz="4500" dirty="0" err="1"/>
              <a:t>help</a:t>
            </a:r>
            <a:r>
              <a:rPr lang="es-US" sz="4500" dirty="0"/>
              <a:t> me</a:t>
            </a:r>
            <a:br>
              <a:rPr lang="es-US" sz="4500" dirty="0"/>
            </a:br>
            <a:r>
              <a:rPr lang="es-US" sz="4500" dirty="0" err="1"/>
              <a:t>Please</a:t>
            </a:r>
            <a:r>
              <a:rPr lang="es-US" sz="4500" dirty="0"/>
              <a:t> </a:t>
            </a:r>
            <a:r>
              <a:rPr lang="es-US" sz="4500" dirty="0" err="1"/>
              <a:t>someone</a:t>
            </a:r>
            <a:r>
              <a:rPr lang="es-US" sz="4500" dirty="0"/>
              <a:t> come </a:t>
            </a:r>
            <a:r>
              <a:rPr lang="es-US" sz="4500" dirty="0" err="1"/>
              <a:t>quick</a:t>
            </a:r>
            <a:r>
              <a:rPr lang="es-US" sz="4500" dirty="0"/>
              <a:t/>
            </a:r>
            <a:br>
              <a:rPr lang="es-US" sz="4500" dirty="0"/>
            </a:br>
            <a:r>
              <a:rPr lang="es-US" sz="4500" dirty="0"/>
              <a:t>I </a:t>
            </a:r>
            <a:r>
              <a:rPr lang="es-US" sz="4500" dirty="0" err="1"/>
              <a:t>think</a:t>
            </a:r>
            <a:r>
              <a:rPr lang="es-US" sz="4500" dirty="0"/>
              <a:t> I am </a:t>
            </a:r>
            <a:r>
              <a:rPr lang="es-US" sz="4500" dirty="0" err="1"/>
              <a:t>losing</a:t>
            </a:r>
            <a:r>
              <a:rPr lang="es-US" sz="4500" dirty="0"/>
              <a:t> </a:t>
            </a:r>
            <a:r>
              <a:rPr lang="es-US" sz="4500" dirty="0" err="1"/>
              <a:t>it</a:t>
            </a:r>
            <a:r>
              <a:rPr lang="es-US" sz="4500" dirty="0"/>
              <a:t/>
            </a:r>
            <a:br>
              <a:rPr lang="es-US" sz="4500" dirty="0"/>
            </a:br>
            <a:r>
              <a:rPr lang="es-US" sz="4500" dirty="0" err="1"/>
              <a:t>Forgive</a:t>
            </a:r>
            <a:r>
              <a:rPr lang="es-US" sz="4500" dirty="0"/>
              <a:t> me I </a:t>
            </a:r>
            <a:r>
              <a:rPr lang="es-US" sz="4500" dirty="0" err="1"/>
              <a:t>inherited</a:t>
            </a:r>
            <a:r>
              <a:rPr lang="es-US" sz="4500" dirty="0"/>
              <a:t> </a:t>
            </a:r>
            <a:r>
              <a:rPr lang="es-US" sz="4500" dirty="0" err="1"/>
              <a:t>this</a:t>
            </a:r>
            <a:r>
              <a:rPr lang="es-US" sz="4500" dirty="0"/>
              <a:t/>
            </a:r>
            <a:br>
              <a:rPr lang="es-US" sz="4500" dirty="0"/>
            </a:br>
            <a:r>
              <a:rPr lang="es-US" sz="4500" dirty="0" err="1"/>
              <a:t>From</a:t>
            </a:r>
            <a:r>
              <a:rPr lang="es-US" sz="4500" dirty="0"/>
              <a:t> a </a:t>
            </a:r>
            <a:r>
              <a:rPr lang="es-US" sz="4500" dirty="0" err="1"/>
              <a:t>stranger</a:t>
            </a:r>
            <a:r>
              <a:rPr lang="es-US" sz="4500" dirty="0"/>
              <a:t> </a:t>
            </a:r>
            <a:r>
              <a:rPr lang="es-US" sz="4500" dirty="0" err="1"/>
              <a:t>I'll</a:t>
            </a:r>
            <a:r>
              <a:rPr lang="es-US" sz="4500" dirty="0"/>
              <a:t> </a:t>
            </a:r>
            <a:r>
              <a:rPr lang="es-US" sz="4500" dirty="0" err="1"/>
              <a:t>never</a:t>
            </a:r>
            <a:r>
              <a:rPr lang="es-US" sz="4500" dirty="0"/>
              <a:t> miss</a:t>
            </a:r>
            <a:br>
              <a:rPr lang="es-US" sz="4500" dirty="0"/>
            </a:br>
            <a:r>
              <a:rPr lang="es-US" sz="4500" dirty="0" err="1"/>
              <a:t>Here</a:t>
            </a:r>
            <a:r>
              <a:rPr lang="es-US" sz="4500" dirty="0"/>
              <a:t> </a:t>
            </a:r>
            <a:r>
              <a:rPr lang="es-US" sz="4500" dirty="0" err="1"/>
              <a:t>is</a:t>
            </a:r>
            <a:r>
              <a:rPr lang="es-US" sz="4500" dirty="0"/>
              <a:t> </a:t>
            </a:r>
            <a:r>
              <a:rPr lang="es-US" sz="4500" dirty="0" err="1"/>
              <a:t>my</a:t>
            </a:r>
            <a:r>
              <a:rPr lang="es-US" sz="4500" dirty="0"/>
              <a:t> </a:t>
            </a:r>
            <a:r>
              <a:rPr lang="es-US" sz="4500" dirty="0" err="1"/>
              <a:t>own</a:t>
            </a:r>
            <a:r>
              <a:rPr lang="es-US" sz="4500" dirty="0"/>
              <a:t> </a:t>
            </a:r>
            <a:r>
              <a:rPr lang="es-US" sz="4500" dirty="0" err="1"/>
              <a:t>family</a:t>
            </a:r>
            <a:r>
              <a:rPr lang="es-US" sz="4500" dirty="0"/>
              <a:t> </a:t>
            </a:r>
            <a:r>
              <a:rPr lang="es-US" sz="4500" dirty="0" err="1"/>
              <a:t>tradition</a:t>
            </a:r>
            <a:r>
              <a:rPr lang="es-US" sz="4500" dirty="0"/>
              <a:t/>
            </a:r>
            <a:br>
              <a:rPr lang="es-US" sz="4500" dirty="0"/>
            </a:br>
            <a:r>
              <a:rPr lang="es-US" sz="4500" dirty="0" err="1"/>
              <a:t>Following</a:t>
            </a:r>
            <a:r>
              <a:rPr lang="es-US" sz="4500" dirty="0"/>
              <a:t> </a:t>
            </a:r>
            <a:r>
              <a:rPr lang="es-US" sz="4500" dirty="0" err="1"/>
              <a:t>footsteps</a:t>
            </a:r>
            <a:r>
              <a:rPr lang="es-US" sz="4500" dirty="0"/>
              <a:t> </a:t>
            </a:r>
            <a:r>
              <a:rPr lang="es-US" sz="4500" dirty="0" err="1"/>
              <a:t>into</a:t>
            </a:r>
            <a:r>
              <a:rPr lang="es-US" sz="4500" dirty="0"/>
              <a:t> </a:t>
            </a:r>
            <a:r>
              <a:rPr lang="es-US" sz="4500" dirty="0" err="1"/>
              <a:t>addiction</a:t>
            </a:r>
            <a:r>
              <a:rPr lang="es-US" sz="3400" dirty="0"/>
              <a:t/>
            </a:r>
            <a:br>
              <a:rPr lang="es-US" sz="3400" dirty="0"/>
            </a:br>
            <a:endParaRPr lang="es-US" sz="3400" dirty="0"/>
          </a:p>
          <a:p>
            <a:endParaRPr lang="es-US" dirty="0"/>
          </a:p>
        </p:txBody>
      </p:sp>
      <p:sp>
        <p:nvSpPr>
          <p:cNvPr id="4" name="TextBox 3"/>
          <p:cNvSpPr txBox="1"/>
          <p:nvPr/>
        </p:nvSpPr>
        <p:spPr>
          <a:xfrm>
            <a:off x="6823881" y="1233355"/>
            <a:ext cx="5581934" cy="5909310"/>
          </a:xfrm>
          <a:prstGeom prst="rect">
            <a:avLst/>
          </a:prstGeom>
          <a:noFill/>
        </p:spPr>
        <p:txBody>
          <a:bodyPr wrap="square" rtlCol="0">
            <a:spAutoFit/>
          </a:bodyPr>
          <a:lstStyle/>
          <a:p>
            <a:r>
              <a:rPr lang="es-US" dirty="0"/>
              <a:t>So </a:t>
            </a:r>
            <a:r>
              <a:rPr lang="es-US" dirty="0" err="1"/>
              <a:t>is</a:t>
            </a:r>
            <a:r>
              <a:rPr lang="es-US" dirty="0"/>
              <a:t> </a:t>
            </a:r>
            <a:r>
              <a:rPr lang="es-US" dirty="0" err="1"/>
              <a:t>there</a:t>
            </a:r>
            <a:r>
              <a:rPr lang="es-US" dirty="0"/>
              <a:t> a </a:t>
            </a:r>
            <a:r>
              <a:rPr lang="es-US" dirty="0" err="1"/>
              <a:t>way</a:t>
            </a:r>
            <a:r>
              <a:rPr lang="es-US" dirty="0"/>
              <a:t/>
            </a:r>
            <a:br>
              <a:rPr lang="es-US" dirty="0"/>
            </a:br>
            <a:r>
              <a:rPr lang="es-US" dirty="0" err="1"/>
              <a:t>That</a:t>
            </a:r>
            <a:r>
              <a:rPr lang="es-US" dirty="0"/>
              <a:t> I can </a:t>
            </a:r>
            <a:r>
              <a:rPr lang="es-US" dirty="0" err="1"/>
              <a:t>find</a:t>
            </a:r>
            <a:r>
              <a:rPr lang="es-US" dirty="0"/>
              <a:t> </a:t>
            </a:r>
            <a:r>
              <a:rPr lang="es-US" dirty="0" err="1"/>
              <a:t>peace</a:t>
            </a:r>
            <a:r>
              <a:rPr lang="es-US" dirty="0"/>
              <a:t> </a:t>
            </a:r>
            <a:r>
              <a:rPr lang="es-US" dirty="0" err="1"/>
              <a:t>while</a:t>
            </a:r>
            <a:r>
              <a:rPr lang="es-US" dirty="0"/>
              <a:t> </a:t>
            </a:r>
            <a:r>
              <a:rPr lang="es-US" dirty="0" err="1"/>
              <a:t>still</a:t>
            </a:r>
            <a:r>
              <a:rPr lang="es-US" dirty="0"/>
              <a:t> </a:t>
            </a:r>
            <a:r>
              <a:rPr lang="es-US" dirty="0" err="1"/>
              <a:t>numbing</a:t>
            </a:r>
            <a:r>
              <a:rPr lang="es-US" dirty="0"/>
              <a:t> </a:t>
            </a:r>
            <a:r>
              <a:rPr lang="es-US" dirty="0" err="1"/>
              <a:t>my</a:t>
            </a:r>
            <a:r>
              <a:rPr lang="es-US" dirty="0"/>
              <a:t> </a:t>
            </a:r>
            <a:r>
              <a:rPr lang="es-US" dirty="0" err="1"/>
              <a:t>pain</a:t>
            </a:r>
            <a:r>
              <a:rPr lang="es-US" dirty="0"/>
              <a:t>?</a:t>
            </a:r>
            <a:br>
              <a:rPr lang="es-US" dirty="0"/>
            </a:br>
            <a:r>
              <a:rPr lang="es-US" dirty="0" err="1"/>
              <a:t>Is</a:t>
            </a:r>
            <a:r>
              <a:rPr lang="es-US" dirty="0"/>
              <a:t> </a:t>
            </a:r>
            <a:r>
              <a:rPr lang="es-US" dirty="0" err="1"/>
              <a:t>this</a:t>
            </a:r>
            <a:r>
              <a:rPr lang="es-US" dirty="0"/>
              <a:t> </a:t>
            </a:r>
            <a:r>
              <a:rPr lang="es-US" dirty="0" err="1"/>
              <a:t>my</a:t>
            </a:r>
            <a:r>
              <a:rPr lang="es-US" dirty="0"/>
              <a:t> </a:t>
            </a:r>
            <a:r>
              <a:rPr lang="es-US" dirty="0" err="1"/>
              <a:t>fate</a:t>
            </a:r>
            <a:r>
              <a:rPr lang="es-US" dirty="0"/>
              <a:t>?</a:t>
            </a:r>
            <a:br>
              <a:rPr lang="es-US" dirty="0"/>
            </a:br>
            <a:r>
              <a:rPr lang="es-US" dirty="0"/>
              <a:t>Cause </a:t>
            </a:r>
            <a:r>
              <a:rPr lang="es-US" dirty="0" err="1"/>
              <a:t>your</a:t>
            </a:r>
            <a:r>
              <a:rPr lang="es-US" dirty="0"/>
              <a:t> </a:t>
            </a:r>
            <a:r>
              <a:rPr lang="es-US" dirty="0" err="1"/>
              <a:t>only</a:t>
            </a:r>
            <a:r>
              <a:rPr lang="es-US" dirty="0"/>
              <a:t> son </a:t>
            </a:r>
            <a:r>
              <a:rPr lang="es-US" dirty="0" err="1"/>
              <a:t>still</a:t>
            </a:r>
            <a:r>
              <a:rPr lang="es-US" dirty="0"/>
              <a:t> </a:t>
            </a:r>
            <a:r>
              <a:rPr lang="es-US" dirty="0" err="1"/>
              <a:t>can't</a:t>
            </a:r>
            <a:r>
              <a:rPr lang="es-US" dirty="0"/>
              <a:t> </a:t>
            </a:r>
            <a:r>
              <a:rPr lang="es-US" dirty="0" err="1"/>
              <a:t>seem</a:t>
            </a:r>
            <a:r>
              <a:rPr lang="es-US" dirty="0"/>
              <a:t> </a:t>
            </a:r>
            <a:r>
              <a:rPr lang="es-US" dirty="0" err="1"/>
              <a:t>to</a:t>
            </a:r>
            <a:r>
              <a:rPr lang="es-US" dirty="0"/>
              <a:t> </a:t>
            </a:r>
            <a:r>
              <a:rPr lang="es-US" dirty="0" err="1"/>
              <a:t>find</a:t>
            </a:r>
            <a:r>
              <a:rPr lang="es-US" dirty="0"/>
              <a:t> </a:t>
            </a:r>
            <a:r>
              <a:rPr lang="es-US" dirty="0" err="1"/>
              <a:t>his</a:t>
            </a:r>
            <a:r>
              <a:rPr lang="es-US" dirty="0"/>
              <a:t> </a:t>
            </a:r>
            <a:r>
              <a:rPr lang="es-US" dirty="0" err="1"/>
              <a:t>way</a:t>
            </a:r>
            <a:r>
              <a:rPr lang="es-US" dirty="0"/>
              <a:t/>
            </a:r>
            <a:br>
              <a:rPr lang="es-US" dirty="0"/>
            </a:br>
            <a:r>
              <a:rPr lang="es-US" dirty="0"/>
              <a:t/>
            </a:r>
            <a:br>
              <a:rPr lang="es-US" dirty="0"/>
            </a:br>
            <a:r>
              <a:rPr lang="es-US" dirty="0"/>
              <a:t>So </a:t>
            </a:r>
            <a:r>
              <a:rPr lang="es-US" dirty="0" err="1"/>
              <a:t>help</a:t>
            </a:r>
            <a:r>
              <a:rPr lang="es-US" dirty="0"/>
              <a:t> me</a:t>
            </a:r>
            <a:br>
              <a:rPr lang="es-US" dirty="0"/>
            </a:br>
            <a:r>
              <a:rPr lang="es-US" dirty="0" err="1"/>
              <a:t>Please</a:t>
            </a:r>
            <a:r>
              <a:rPr lang="es-US" dirty="0"/>
              <a:t> </a:t>
            </a:r>
            <a:r>
              <a:rPr lang="es-US" dirty="0" err="1"/>
              <a:t>someone</a:t>
            </a:r>
            <a:r>
              <a:rPr lang="es-US" dirty="0"/>
              <a:t> come </a:t>
            </a:r>
            <a:r>
              <a:rPr lang="es-US" dirty="0" err="1"/>
              <a:t>quick</a:t>
            </a:r>
            <a:r>
              <a:rPr lang="es-US" dirty="0"/>
              <a:t/>
            </a:r>
            <a:br>
              <a:rPr lang="es-US" dirty="0"/>
            </a:br>
            <a:r>
              <a:rPr lang="es-US" dirty="0"/>
              <a:t>I </a:t>
            </a:r>
            <a:r>
              <a:rPr lang="es-US" dirty="0" err="1"/>
              <a:t>think</a:t>
            </a:r>
            <a:r>
              <a:rPr lang="es-US" dirty="0"/>
              <a:t> I am </a:t>
            </a:r>
            <a:r>
              <a:rPr lang="es-US" dirty="0" err="1"/>
              <a:t>losing</a:t>
            </a:r>
            <a:r>
              <a:rPr lang="es-US" dirty="0"/>
              <a:t> </a:t>
            </a:r>
            <a:r>
              <a:rPr lang="es-US" dirty="0" err="1"/>
              <a:t>it</a:t>
            </a:r>
            <a:r>
              <a:rPr lang="es-US" dirty="0"/>
              <a:t/>
            </a:r>
            <a:br>
              <a:rPr lang="es-US" dirty="0"/>
            </a:br>
            <a:r>
              <a:rPr lang="es-US" dirty="0" err="1"/>
              <a:t>Forgive</a:t>
            </a:r>
            <a:r>
              <a:rPr lang="es-US" dirty="0"/>
              <a:t> me I </a:t>
            </a:r>
            <a:r>
              <a:rPr lang="es-US" dirty="0" err="1"/>
              <a:t>inherited</a:t>
            </a:r>
            <a:r>
              <a:rPr lang="es-US" dirty="0"/>
              <a:t> </a:t>
            </a:r>
            <a:r>
              <a:rPr lang="es-US" dirty="0" err="1"/>
              <a:t>this</a:t>
            </a:r>
            <a:r>
              <a:rPr lang="es-US" dirty="0"/>
              <a:t/>
            </a:r>
            <a:br>
              <a:rPr lang="es-US" dirty="0"/>
            </a:br>
            <a:r>
              <a:rPr lang="es-US" dirty="0" err="1"/>
              <a:t>From</a:t>
            </a:r>
            <a:r>
              <a:rPr lang="es-US" dirty="0"/>
              <a:t> a </a:t>
            </a:r>
            <a:r>
              <a:rPr lang="es-US" dirty="0" err="1"/>
              <a:t>stranger</a:t>
            </a:r>
            <a:r>
              <a:rPr lang="es-US" dirty="0"/>
              <a:t> </a:t>
            </a:r>
            <a:r>
              <a:rPr lang="es-US" dirty="0" err="1"/>
              <a:t>I'll</a:t>
            </a:r>
            <a:r>
              <a:rPr lang="es-US" dirty="0"/>
              <a:t> </a:t>
            </a:r>
            <a:r>
              <a:rPr lang="es-US" dirty="0" err="1"/>
              <a:t>never</a:t>
            </a:r>
            <a:r>
              <a:rPr lang="es-US" dirty="0"/>
              <a:t> miss</a:t>
            </a:r>
            <a:br>
              <a:rPr lang="es-US" dirty="0"/>
            </a:br>
            <a:r>
              <a:rPr lang="es-US" dirty="0"/>
              <a:t/>
            </a:r>
            <a:br>
              <a:rPr lang="es-US" dirty="0"/>
            </a:br>
            <a:r>
              <a:rPr lang="es-US" dirty="0"/>
              <a:t>So </a:t>
            </a:r>
            <a:r>
              <a:rPr lang="es-US" dirty="0" err="1"/>
              <a:t>father</a:t>
            </a:r>
            <a:r>
              <a:rPr lang="es-US" dirty="0"/>
              <a:t> </a:t>
            </a:r>
            <a:r>
              <a:rPr lang="es-US" dirty="0" err="1"/>
              <a:t>where</a:t>
            </a:r>
            <a:r>
              <a:rPr lang="es-US" dirty="0"/>
              <a:t> </a:t>
            </a:r>
            <a:r>
              <a:rPr lang="es-US" dirty="0" smtClean="0"/>
              <a:t>are </a:t>
            </a:r>
            <a:r>
              <a:rPr lang="es-US" dirty="0" err="1"/>
              <a:t>you</a:t>
            </a:r>
            <a:r>
              <a:rPr lang="es-US" dirty="0"/>
              <a:t> </a:t>
            </a:r>
            <a:r>
              <a:rPr lang="es-US" dirty="0" err="1"/>
              <a:t>now</a:t>
            </a:r>
            <a:r>
              <a:rPr lang="es-US" dirty="0"/>
              <a:t>?</a:t>
            </a:r>
            <a:br>
              <a:rPr lang="es-US" dirty="0"/>
            </a:br>
            <a:r>
              <a:rPr lang="es-US" dirty="0"/>
              <a:t>I </a:t>
            </a:r>
            <a:r>
              <a:rPr lang="es-US" dirty="0" err="1"/>
              <a:t>think</a:t>
            </a:r>
            <a:r>
              <a:rPr lang="es-US" dirty="0"/>
              <a:t> </a:t>
            </a:r>
            <a:r>
              <a:rPr lang="es-US" dirty="0" err="1"/>
              <a:t>that</a:t>
            </a:r>
            <a:r>
              <a:rPr lang="es-US" dirty="0"/>
              <a:t> </a:t>
            </a:r>
            <a:r>
              <a:rPr lang="es-US" dirty="0" err="1"/>
              <a:t>you</a:t>
            </a:r>
            <a:r>
              <a:rPr lang="es-US" dirty="0"/>
              <a:t> </a:t>
            </a:r>
            <a:r>
              <a:rPr lang="es-US" dirty="0" err="1"/>
              <a:t>would</a:t>
            </a:r>
            <a:r>
              <a:rPr lang="es-US" dirty="0"/>
              <a:t> be </a:t>
            </a:r>
            <a:r>
              <a:rPr lang="es-US" dirty="0" err="1"/>
              <a:t>proud</a:t>
            </a:r>
            <a:r>
              <a:rPr lang="es-US" dirty="0"/>
              <a:t/>
            </a:r>
            <a:br>
              <a:rPr lang="es-US" dirty="0"/>
            </a:br>
            <a:r>
              <a:rPr lang="es-US" dirty="0" err="1"/>
              <a:t>Your</a:t>
            </a:r>
            <a:r>
              <a:rPr lang="es-US" dirty="0"/>
              <a:t> son, </a:t>
            </a:r>
            <a:r>
              <a:rPr lang="es-US" dirty="0" err="1"/>
              <a:t>who</a:t>
            </a:r>
            <a:r>
              <a:rPr lang="es-US" dirty="0"/>
              <a:t> so </a:t>
            </a:r>
            <a:r>
              <a:rPr lang="es-US" dirty="0" err="1"/>
              <a:t>unluckily</a:t>
            </a:r>
            <a:r>
              <a:rPr lang="es-US" dirty="0"/>
              <a:t/>
            </a:r>
            <a:br>
              <a:rPr lang="es-US" dirty="0"/>
            </a:br>
            <a:r>
              <a:rPr lang="es-US" dirty="0" err="1"/>
              <a:t>Fell</a:t>
            </a:r>
            <a:r>
              <a:rPr lang="es-US" dirty="0"/>
              <a:t> </a:t>
            </a:r>
            <a:r>
              <a:rPr lang="es-US" dirty="0" err="1"/>
              <a:t>right</a:t>
            </a:r>
            <a:r>
              <a:rPr lang="es-US" dirty="0"/>
              <a:t> </a:t>
            </a:r>
            <a:r>
              <a:rPr lang="es-US" dirty="0" err="1"/>
              <a:t>next</a:t>
            </a:r>
            <a:r>
              <a:rPr lang="es-US" dirty="0"/>
              <a:t> </a:t>
            </a:r>
            <a:r>
              <a:rPr lang="es-US" dirty="0" err="1"/>
              <a:t>to</a:t>
            </a:r>
            <a:r>
              <a:rPr lang="es-US" dirty="0"/>
              <a:t> </a:t>
            </a:r>
            <a:r>
              <a:rPr lang="es-US" dirty="0" err="1"/>
              <a:t>the</a:t>
            </a:r>
            <a:r>
              <a:rPr lang="es-US" dirty="0"/>
              <a:t> </a:t>
            </a:r>
            <a:r>
              <a:rPr lang="es-US" dirty="0" err="1"/>
              <a:t>tree</a:t>
            </a:r>
            <a:r>
              <a:rPr lang="es-US" dirty="0"/>
              <a:t/>
            </a:r>
            <a:br>
              <a:rPr lang="es-US" dirty="0"/>
            </a:br>
            <a:r>
              <a:rPr lang="es-US" dirty="0"/>
              <a:t/>
            </a:r>
            <a:br>
              <a:rPr lang="es-US" dirty="0"/>
            </a:br>
            <a:r>
              <a:rPr lang="es-US" dirty="0"/>
              <a:t>I hope </a:t>
            </a:r>
            <a:r>
              <a:rPr lang="es-US" dirty="0" err="1"/>
              <a:t>you're</a:t>
            </a:r>
            <a:r>
              <a:rPr lang="es-US" dirty="0"/>
              <a:t> </a:t>
            </a:r>
            <a:r>
              <a:rPr lang="es-US" dirty="0" err="1"/>
              <a:t>proud</a:t>
            </a:r>
            <a:r>
              <a:rPr lang="es-US" dirty="0"/>
              <a:t> of me</a:t>
            </a:r>
            <a:br>
              <a:rPr lang="es-US" dirty="0"/>
            </a:br>
            <a:r>
              <a:rPr lang="es-US" dirty="0"/>
              <a:t>I hope </a:t>
            </a:r>
            <a:r>
              <a:rPr lang="es-US" dirty="0" err="1"/>
              <a:t>you're</a:t>
            </a:r>
            <a:r>
              <a:rPr lang="es-US" dirty="0"/>
              <a:t> </a:t>
            </a:r>
            <a:r>
              <a:rPr lang="es-US" dirty="0" err="1"/>
              <a:t>proud</a:t>
            </a:r>
            <a:r>
              <a:rPr lang="es-US" dirty="0"/>
              <a:t>...</a:t>
            </a:r>
          </a:p>
          <a:p>
            <a:endParaRPr lang="es-US" dirty="0"/>
          </a:p>
        </p:txBody>
      </p:sp>
    </p:spTree>
    <p:extLst>
      <p:ext uri="{BB962C8B-B14F-4D97-AF65-F5344CB8AC3E}">
        <p14:creationId xmlns:p14="http://schemas.microsoft.com/office/powerpoint/2010/main" val="26626134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additive="base">
                                        <p:cTn id="1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3540" y="317408"/>
            <a:ext cx="11218460" cy="1156550"/>
          </a:xfrm>
        </p:spPr>
        <p:txBody>
          <a:bodyPr>
            <a:normAutofit/>
          </a:bodyPr>
          <a:lstStyle/>
          <a:p>
            <a:r>
              <a:rPr lang="en-US" sz="3200" i="1" cap="none" dirty="0">
                <a:solidFill>
                  <a:srgbClr val="FF0000"/>
                </a:solidFill>
              </a:rPr>
              <a:t>Family Tradition</a:t>
            </a:r>
            <a:r>
              <a:rPr lang="en-US" sz="3200" cap="none" dirty="0">
                <a:solidFill>
                  <a:srgbClr val="FF0000"/>
                </a:solidFill>
              </a:rPr>
              <a:t> by Senses </a:t>
            </a:r>
            <a:r>
              <a:rPr lang="en-US" sz="3200" cap="none" dirty="0" smtClean="0">
                <a:solidFill>
                  <a:srgbClr val="FF0000"/>
                </a:solidFill>
              </a:rPr>
              <a:t>Fail Explanation</a:t>
            </a:r>
            <a:endParaRPr lang="es-US" sz="3200" dirty="0"/>
          </a:p>
        </p:txBody>
      </p:sp>
      <p:sp>
        <p:nvSpPr>
          <p:cNvPr id="3" name="Content Placeholder 2"/>
          <p:cNvSpPr>
            <a:spLocks noGrp="1"/>
          </p:cNvSpPr>
          <p:nvPr>
            <p:ph idx="1"/>
          </p:nvPr>
        </p:nvSpPr>
        <p:spPr>
          <a:xfrm>
            <a:off x="713096" y="1378424"/>
            <a:ext cx="10820400" cy="5684293"/>
          </a:xfrm>
        </p:spPr>
        <p:txBody>
          <a:bodyPr>
            <a:noAutofit/>
          </a:bodyPr>
          <a:lstStyle/>
          <a:p>
            <a:pPr marL="0" indent="0">
              <a:buNone/>
            </a:pPr>
            <a:r>
              <a:rPr lang="en-US" sz="2600" dirty="0" smtClean="0">
                <a:solidFill>
                  <a:srgbClr val="92D050"/>
                </a:solidFill>
              </a:rPr>
              <a:t>The short story, </a:t>
            </a:r>
            <a:r>
              <a:rPr lang="en-US" sz="2600" i="1" dirty="0" smtClean="0">
                <a:solidFill>
                  <a:srgbClr val="92D050"/>
                </a:solidFill>
              </a:rPr>
              <a:t>The Lottery </a:t>
            </a:r>
            <a:r>
              <a:rPr lang="en-US" sz="2600" dirty="0" smtClean="0">
                <a:solidFill>
                  <a:srgbClr val="92D050"/>
                </a:solidFill>
              </a:rPr>
              <a:t>By Shirley Jackson is similar to the lyrics </a:t>
            </a:r>
            <a:r>
              <a:rPr lang="en-US" sz="2600" i="1" dirty="0" smtClean="0">
                <a:solidFill>
                  <a:srgbClr val="92D050"/>
                </a:solidFill>
              </a:rPr>
              <a:t>Family Tradition </a:t>
            </a:r>
            <a:r>
              <a:rPr lang="en-US" sz="2600" dirty="0" smtClean="0">
                <a:solidFill>
                  <a:srgbClr val="92D050"/>
                </a:solidFill>
              </a:rPr>
              <a:t>by Senses Fail. The theme, tradition played a big role in the short story. A lottery is held each year in a village which brought the entire community together. The tradition of the lottery brought the neighbors and friends together, bonding them with a common interest and purpose. Mr. Adams, one of the townsmen, stated that the northern village was talking about giving up the lottery. Old Man Warner, one of the oldest townsmen, called those northern villagers a “pack of crazy fools”. Also, he stated that there has been a lottery continuously and giving up the lottery will give them trouble. Shirley Jackson took the tradition and changed it in many different ways and showed how the village is lived off of the mysterious tradition of the lottery. Similarly, in the lyrics, Senses Fail showed how the narrator and his father enjoyed their typical family traditions.  </a:t>
            </a:r>
            <a:endParaRPr lang="es-US" sz="2600" dirty="0">
              <a:solidFill>
                <a:srgbClr val="92D050"/>
              </a:solidFill>
            </a:endParaRPr>
          </a:p>
        </p:txBody>
      </p:sp>
    </p:spTree>
    <p:extLst>
      <p:ext uri="{BB962C8B-B14F-4D97-AF65-F5344CB8AC3E}">
        <p14:creationId xmlns:p14="http://schemas.microsoft.com/office/powerpoint/2010/main" val="25011906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6790" y="588384"/>
            <a:ext cx="8610600" cy="1293028"/>
          </a:xfrm>
        </p:spPr>
        <p:txBody>
          <a:bodyPr/>
          <a:lstStyle/>
          <a:p>
            <a:r>
              <a:rPr lang="en-US" cap="none" dirty="0" smtClean="0">
                <a:solidFill>
                  <a:srgbClr val="FF0000"/>
                </a:solidFill>
              </a:rPr>
              <a:t>Black Box by Tech Crunch</a:t>
            </a:r>
            <a:endParaRPr lang="es-US" cap="none" dirty="0">
              <a:solidFill>
                <a:srgbClr val="FF0000"/>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89613" y="1881412"/>
            <a:ext cx="4844955" cy="4844955"/>
          </a:xfrm>
        </p:spPr>
      </p:pic>
    </p:spTree>
    <p:extLst>
      <p:ext uri="{BB962C8B-B14F-4D97-AF65-F5344CB8AC3E}">
        <p14:creationId xmlns:p14="http://schemas.microsoft.com/office/powerpoint/2010/main" val="4108923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cap="none" dirty="0">
                <a:solidFill>
                  <a:srgbClr val="FF0000"/>
                </a:solidFill>
              </a:rPr>
              <a:t>Black Box </a:t>
            </a:r>
            <a:r>
              <a:rPr lang="en-US" cap="none" dirty="0">
                <a:solidFill>
                  <a:srgbClr val="FF0000"/>
                </a:solidFill>
              </a:rPr>
              <a:t>by Tech Crunch</a:t>
            </a:r>
            <a:r>
              <a:rPr lang="en-US" dirty="0" smtClean="0"/>
              <a:t/>
            </a:r>
            <a:br>
              <a:rPr lang="en-US" dirty="0" smtClean="0"/>
            </a:br>
            <a:r>
              <a:rPr lang="en-US" cap="none" dirty="0">
                <a:solidFill>
                  <a:srgbClr val="FF0000"/>
                </a:solidFill>
              </a:rPr>
              <a:t>Explanation</a:t>
            </a:r>
            <a:endParaRPr lang="es-US" dirty="0"/>
          </a:p>
        </p:txBody>
      </p:sp>
      <p:sp>
        <p:nvSpPr>
          <p:cNvPr id="3" name="Content Placeholder 2"/>
          <p:cNvSpPr>
            <a:spLocks noGrp="1"/>
          </p:cNvSpPr>
          <p:nvPr>
            <p:ph idx="1"/>
          </p:nvPr>
        </p:nvSpPr>
        <p:spPr/>
        <p:txBody>
          <a:bodyPr>
            <a:noAutofit/>
          </a:bodyPr>
          <a:lstStyle/>
          <a:p>
            <a:pPr marL="0" indent="0">
              <a:buNone/>
            </a:pPr>
            <a:r>
              <a:rPr lang="en-US" sz="2800" dirty="0" smtClean="0">
                <a:solidFill>
                  <a:srgbClr val="92D050"/>
                </a:solidFill>
              </a:rPr>
              <a:t>The short story, </a:t>
            </a:r>
            <a:r>
              <a:rPr lang="en-US" sz="2800" i="1" dirty="0" smtClean="0">
                <a:solidFill>
                  <a:srgbClr val="92D050"/>
                </a:solidFill>
              </a:rPr>
              <a:t>The Lottery </a:t>
            </a:r>
            <a:r>
              <a:rPr lang="en-US" sz="2800" dirty="0" smtClean="0">
                <a:solidFill>
                  <a:srgbClr val="92D050"/>
                </a:solidFill>
              </a:rPr>
              <a:t>by Shirley Jackson is similar to the painting, </a:t>
            </a:r>
            <a:r>
              <a:rPr lang="en-US" sz="2800" i="1" dirty="0" smtClean="0">
                <a:solidFill>
                  <a:srgbClr val="92D050"/>
                </a:solidFill>
              </a:rPr>
              <a:t>The Black Box  </a:t>
            </a:r>
            <a:r>
              <a:rPr lang="en-US" sz="2800" dirty="0" smtClean="0">
                <a:solidFill>
                  <a:srgbClr val="92D050"/>
                </a:solidFill>
              </a:rPr>
              <a:t>Tech Crunch. In the painting, the </a:t>
            </a:r>
            <a:r>
              <a:rPr lang="en-US" sz="2800" dirty="0">
                <a:solidFill>
                  <a:srgbClr val="92D050"/>
                </a:solidFill>
              </a:rPr>
              <a:t>shabby black box </a:t>
            </a:r>
            <a:r>
              <a:rPr lang="en-US" sz="2800" dirty="0" smtClean="0">
                <a:solidFill>
                  <a:srgbClr val="92D050"/>
                </a:solidFill>
              </a:rPr>
              <a:t>represents the </a:t>
            </a:r>
            <a:r>
              <a:rPr lang="en-US" sz="2800" dirty="0">
                <a:solidFill>
                  <a:srgbClr val="92D050"/>
                </a:solidFill>
              </a:rPr>
              <a:t>tradition of the </a:t>
            </a:r>
            <a:r>
              <a:rPr lang="en-US" sz="2800" dirty="0" smtClean="0">
                <a:solidFill>
                  <a:srgbClr val="92D050"/>
                </a:solidFill>
              </a:rPr>
              <a:t>lottery. </a:t>
            </a:r>
            <a:r>
              <a:rPr lang="en-US" sz="2800" dirty="0">
                <a:solidFill>
                  <a:srgbClr val="92D050"/>
                </a:solidFill>
              </a:rPr>
              <a:t>The black box is </a:t>
            </a:r>
            <a:r>
              <a:rPr lang="en-US" sz="2800" dirty="0" smtClean="0">
                <a:solidFill>
                  <a:srgbClr val="92D050"/>
                </a:solidFill>
              </a:rPr>
              <a:t>nearly breaking apart, barely even </a:t>
            </a:r>
            <a:r>
              <a:rPr lang="en-US" sz="2800" dirty="0">
                <a:solidFill>
                  <a:srgbClr val="92D050"/>
                </a:solidFill>
              </a:rPr>
              <a:t>black anymore </a:t>
            </a:r>
            <a:r>
              <a:rPr lang="en-US" sz="2800" dirty="0" smtClean="0">
                <a:solidFill>
                  <a:srgbClr val="92D050"/>
                </a:solidFill>
              </a:rPr>
              <a:t>after many </a:t>
            </a:r>
            <a:r>
              <a:rPr lang="en-US" sz="2800" dirty="0">
                <a:solidFill>
                  <a:srgbClr val="92D050"/>
                </a:solidFill>
              </a:rPr>
              <a:t>years of use and storage, but the villagers are </a:t>
            </a:r>
            <a:r>
              <a:rPr lang="en-US" sz="2800" dirty="0" smtClean="0">
                <a:solidFill>
                  <a:srgbClr val="92D050"/>
                </a:solidFill>
              </a:rPr>
              <a:t>not willing </a:t>
            </a:r>
            <a:r>
              <a:rPr lang="en-US" sz="2800" dirty="0">
                <a:solidFill>
                  <a:srgbClr val="92D050"/>
                </a:solidFill>
              </a:rPr>
              <a:t>to replace it. </a:t>
            </a:r>
            <a:r>
              <a:rPr lang="en-US" sz="2800" dirty="0" smtClean="0">
                <a:solidFill>
                  <a:srgbClr val="92D050"/>
                </a:solidFill>
              </a:rPr>
              <a:t>The </a:t>
            </a:r>
            <a:r>
              <a:rPr lang="en-US" sz="2800" dirty="0">
                <a:solidFill>
                  <a:srgbClr val="92D050"/>
                </a:solidFill>
              </a:rPr>
              <a:t>lottery is </a:t>
            </a:r>
            <a:r>
              <a:rPr lang="en-US" sz="2800" dirty="0" smtClean="0">
                <a:solidFill>
                  <a:srgbClr val="92D050"/>
                </a:solidFill>
              </a:rPr>
              <a:t>contained with same remnants </a:t>
            </a:r>
            <a:r>
              <a:rPr lang="en-US" sz="2800" dirty="0">
                <a:solidFill>
                  <a:srgbClr val="92D050"/>
                </a:solidFill>
              </a:rPr>
              <a:t>from the past that have </a:t>
            </a:r>
            <a:r>
              <a:rPr lang="en-US" sz="2800" dirty="0" smtClean="0">
                <a:solidFill>
                  <a:srgbClr val="92D050"/>
                </a:solidFill>
              </a:rPr>
              <a:t>evidently </a:t>
            </a:r>
            <a:r>
              <a:rPr lang="en-US" sz="2800" dirty="0">
                <a:solidFill>
                  <a:srgbClr val="92D050"/>
                </a:solidFill>
              </a:rPr>
              <a:t>been passed down from earlier days, such as the creation of family </a:t>
            </a:r>
            <a:r>
              <a:rPr lang="en-US" sz="2800" dirty="0" smtClean="0">
                <a:solidFill>
                  <a:srgbClr val="92D050"/>
                </a:solidFill>
              </a:rPr>
              <a:t>lists. However</a:t>
            </a:r>
            <a:r>
              <a:rPr lang="en-US" sz="2800" dirty="0">
                <a:solidFill>
                  <a:srgbClr val="92D050"/>
                </a:solidFill>
              </a:rPr>
              <a:t>, other lottery traditions have been changed or forgotten. The villagers use slips of paper instead of wood chips, for example. </a:t>
            </a:r>
            <a:endParaRPr lang="es-US" sz="2800" dirty="0">
              <a:solidFill>
                <a:srgbClr val="92D050"/>
              </a:solidFill>
            </a:endParaRPr>
          </a:p>
        </p:txBody>
      </p:sp>
    </p:spTree>
    <p:extLst>
      <p:ext uri="{BB962C8B-B14F-4D97-AF65-F5344CB8AC3E}">
        <p14:creationId xmlns:p14="http://schemas.microsoft.com/office/powerpoint/2010/main" val="30205125"/>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84310" y="68337"/>
            <a:ext cx="8610600" cy="1293028"/>
          </a:xfrm>
        </p:spPr>
        <p:txBody>
          <a:bodyPr/>
          <a:lstStyle/>
          <a:p>
            <a:r>
              <a:rPr lang="en-US" i="1" cap="none" dirty="0" smtClean="0">
                <a:solidFill>
                  <a:srgbClr val="FF0000"/>
                </a:solidFill>
              </a:rPr>
              <a:t>Stalking</a:t>
            </a:r>
            <a:r>
              <a:rPr lang="en-US" cap="none" dirty="0" smtClean="0">
                <a:solidFill>
                  <a:srgbClr val="FF0000"/>
                </a:solidFill>
              </a:rPr>
              <a:t> by Funeral Dress</a:t>
            </a:r>
            <a:endParaRPr lang="es-US" cap="none" dirty="0">
              <a:solidFill>
                <a:srgbClr val="FF0000"/>
              </a:solidFill>
            </a:endParaRPr>
          </a:p>
        </p:txBody>
      </p:sp>
      <p:sp>
        <p:nvSpPr>
          <p:cNvPr id="3" name="Content Placeholder 2"/>
          <p:cNvSpPr>
            <a:spLocks noGrp="1"/>
          </p:cNvSpPr>
          <p:nvPr>
            <p:ph idx="1"/>
          </p:nvPr>
        </p:nvSpPr>
        <p:spPr>
          <a:xfrm>
            <a:off x="0" y="1361365"/>
            <a:ext cx="10820400" cy="5366981"/>
          </a:xfrm>
        </p:spPr>
        <p:txBody>
          <a:bodyPr>
            <a:noAutofit/>
          </a:bodyPr>
          <a:lstStyle/>
          <a:p>
            <a:pPr marL="0" indent="0">
              <a:lnSpc>
                <a:spcPct val="150000"/>
              </a:lnSpc>
              <a:buNone/>
            </a:pPr>
            <a:r>
              <a:rPr lang="es-US" sz="1600" dirty="0"/>
              <a:t>I </a:t>
            </a:r>
            <a:r>
              <a:rPr lang="es-US" sz="1600" dirty="0" err="1"/>
              <a:t>can't</a:t>
            </a:r>
            <a:r>
              <a:rPr lang="es-US" sz="1600" dirty="0"/>
              <a:t> </a:t>
            </a:r>
            <a:r>
              <a:rPr lang="es-US" sz="1600" dirty="0" err="1"/>
              <a:t>believe</a:t>
            </a:r>
            <a:r>
              <a:rPr lang="es-US" sz="1600" dirty="0"/>
              <a:t> </a:t>
            </a:r>
            <a:r>
              <a:rPr lang="es-US" sz="1600" dirty="0" err="1"/>
              <a:t>it</a:t>
            </a:r>
            <a:r>
              <a:rPr lang="es-US" sz="1600" dirty="0"/>
              <a:t> </a:t>
            </a:r>
            <a:r>
              <a:rPr lang="es-US" sz="1600" dirty="0" err="1"/>
              <a:t>but</a:t>
            </a:r>
            <a:r>
              <a:rPr lang="es-US" sz="1600" dirty="0"/>
              <a:t> I </a:t>
            </a:r>
            <a:r>
              <a:rPr lang="es-US" sz="1600" dirty="0" err="1"/>
              <a:t>guess</a:t>
            </a:r>
            <a:r>
              <a:rPr lang="es-US" sz="1600" dirty="0"/>
              <a:t> </a:t>
            </a:r>
            <a:r>
              <a:rPr lang="es-US" sz="1600" dirty="0" err="1"/>
              <a:t>it's</a:t>
            </a:r>
            <a:r>
              <a:rPr lang="es-US" sz="1600" dirty="0"/>
              <a:t> true </a:t>
            </a:r>
            <a:endParaRPr lang="es-US" sz="1600" dirty="0" smtClean="0"/>
          </a:p>
          <a:p>
            <a:pPr marL="0" indent="0">
              <a:lnSpc>
                <a:spcPct val="150000"/>
              </a:lnSpc>
              <a:buNone/>
            </a:pPr>
            <a:r>
              <a:rPr lang="es-US" sz="1600" dirty="0" err="1" smtClean="0"/>
              <a:t>Have</a:t>
            </a:r>
            <a:r>
              <a:rPr lang="es-US" sz="1600" dirty="0" smtClean="0"/>
              <a:t> </a:t>
            </a:r>
            <a:r>
              <a:rPr lang="es-US" sz="1600" dirty="0" err="1"/>
              <a:t>you</a:t>
            </a:r>
            <a:r>
              <a:rPr lang="es-US" sz="1600" dirty="0"/>
              <a:t> </a:t>
            </a:r>
            <a:r>
              <a:rPr lang="es-US" sz="1600" dirty="0" err="1"/>
              <a:t>got</a:t>
            </a:r>
            <a:r>
              <a:rPr lang="es-US" sz="1600" dirty="0"/>
              <a:t> </a:t>
            </a:r>
            <a:r>
              <a:rPr lang="es-US" sz="1600" dirty="0" err="1"/>
              <a:t>nothing</a:t>
            </a:r>
            <a:r>
              <a:rPr lang="es-US" sz="1600" dirty="0"/>
              <a:t> </a:t>
            </a:r>
            <a:r>
              <a:rPr lang="es-US" sz="1600" dirty="0" err="1"/>
              <a:t>else</a:t>
            </a:r>
            <a:r>
              <a:rPr lang="es-US" sz="1600" dirty="0"/>
              <a:t> </a:t>
            </a:r>
            <a:r>
              <a:rPr lang="es-US" sz="1600" dirty="0" err="1"/>
              <a:t>to</a:t>
            </a:r>
            <a:r>
              <a:rPr lang="es-US" sz="1600" dirty="0"/>
              <a:t> </a:t>
            </a:r>
            <a:r>
              <a:rPr lang="es-US" sz="1600" dirty="0" smtClean="0"/>
              <a:t>do</a:t>
            </a:r>
          </a:p>
          <a:p>
            <a:pPr marL="0" indent="0">
              <a:lnSpc>
                <a:spcPct val="150000"/>
              </a:lnSpc>
              <a:buNone/>
            </a:pPr>
            <a:r>
              <a:rPr lang="es-US" sz="1600" dirty="0" smtClean="0"/>
              <a:t> </a:t>
            </a:r>
            <a:r>
              <a:rPr lang="es-US" sz="1600" dirty="0" err="1"/>
              <a:t>You're</a:t>
            </a:r>
            <a:r>
              <a:rPr lang="es-US" sz="1600" dirty="0"/>
              <a:t> </a:t>
            </a:r>
            <a:r>
              <a:rPr lang="es-US" sz="1600" dirty="0" err="1"/>
              <a:t>sick</a:t>
            </a:r>
            <a:r>
              <a:rPr lang="es-US" sz="1600" dirty="0"/>
              <a:t> in </a:t>
            </a:r>
            <a:r>
              <a:rPr lang="es-US" sz="1600" dirty="0" err="1"/>
              <a:t>the</a:t>
            </a:r>
            <a:r>
              <a:rPr lang="es-US" sz="1600" dirty="0"/>
              <a:t> head and </a:t>
            </a:r>
            <a:r>
              <a:rPr lang="es-US" sz="1600" dirty="0" err="1"/>
              <a:t>obsessive</a:t>
            </a:r>
            <a:r>
              <a:rPr lang="es-US" sz="1600" dirty="0"/>
              <a:t> </a:t>
            </a:r>
            <a:r>
              <a:rPr lang="es-US" sz="1600" dirty="0" err="1"/>
              <a:t>too</a:t>
            </a:r>
            <a:r>
              <a:rPr lang="es-US" sz="1600" dirty="0"/>
              <a:t> </a:t>
            </a:r>
            <a:endParaRPr lang="es-US" sz="1600" dirty="0" smtClean="0"/>
          </a:p>
          <a:p>
            <a:pPr marL="0" indent="0">
              <a:lnSpc>
                <a:spcPct val="150000"/>
              </a:lnSpc>
              <a:buNone/>
            </a:pPr>
            <a:r>
              <a:rPr lang="es-US" sz="1600" dirty="0" err="1" smtClean="0"/>
              <a:t>I've</a:t>
            </a:r>
            <a:r>
              <a:rPr lang="es-US" sz="1600" dirty="0" smtClean="0"/>
              <a:t> </a:t>
            </a:r>
            <a:r>
              <a:rPr lang="es-US" sz="1600" dirty="0" err="1"/>
              <a:t>had</a:t>
            </a:r>
            <a:r>
              <a:rPr lang="es-US" sz="1600" dirty="0"/>
              <a:t> </a:t>
            </a:r>
            <a:r>
              <a:rPr lang="es-US" sz="1600" dirty="0" err="1"/>
              <a:t>enough</a:t>
            </a:r>
            <a:r>
              <a:rPr lang="es-US" sz="1600" dirty="0"/>
              <a:t> of </a:t>
            </a:r>
            <a:r>
              <a:rPr lang="es-US" sz="1600" dirty="0" err="1"/>
              <a:t>you</a:t>
            </a:r>
            <a:r>
              <a:rPr lang="es-US" sz="1600" dirty="0"/>
              <a:t> </a:t>
            </a:r>
            <a:endParaRPr lang="es-US" sz="1600" dirty="0" smtClean="0"/>
          </a:p>
          <a:p>
            <a:pPr marL="0" indent="0">
              <a:lnSpc>
                <a:spcPct val="150000"/>
              </a:lnSpc>
              <a:buNone/>
            </a:pPr>
            <a:r>
              <a:rPr lang="es-US" sz="1600" dirty="0" err="1" smtClean="0"/>
              <a:t>You</a:t>
            </a:r>
            <a:r>
              <a:rPr lang="es-US" sz="1600" dirty="0" smtClean="0"/>
              <a:t> </a:t>
            </a:r>
            <a:r>
              <a:rPr lang="es-US" sz="1600" dirty="0" err="1"/>
              <a:t>follow</a:t>
            </a:r>
            <a:r>
              <a:rPr lang="es-US" sz="1600" dirty="0"/>
              <a:t> me </a:t>
            </a:r>
            <a:r>
              <a:rPr lang="es-US" sz="1600" dirty="0" err="1"/>
              <a:t>around</a:t>
            </a:r>
            <a:r>
              <a:rPr lang="es-US" sz="1600" dirty="0"/>
              <a:t> And </a:t>
            </a:r>
            <a:r>
              <a:rPr lang="es-US" sz="1600" dirty="0" err="1"/>
              <a:t>call</a:t>
            </a:r>
            <a:r>
              <a:rPr lang="es-US" sz="1600" dirty="0"/>
              <a:t> me </a:t>
            </a:r>
            <a:r>
              <a:rPr lang="es-US" sz="1600" dirty="0" err="1"/>
              <a:t>every</a:t>
            </a:r>
            <a:r>
              <a:rPr lang="es-US" sz="1600" dirty="0"/>
              <a:t> </a:t>
            </a:r>
            <a:r>
              <a:rPr lang="es-US" sz="1600" dirty="0" err="1" smtClean="0"/>
              <a:t>night</a:t>
            </a:r>
            <a:endParaRPr lang="es-US" sz="1600" dirty="0" smtClean="0"/>
          </a:p>
          <a:p>
            <a:pPr marL="0" indent="0">
              <a:lnSpc>
                <a:spcPct val="150000"/>
              </a:lnSpc>
              <a:buNone/>
            </a:pPr>
            <a:r>
              <a:rPr lang="es-US" sz="1600" dirty="0" smtClean="0"/>
              <a:t> </a:t>
            </a:r>
            <a:r>
              <a:rPr lang="es-US" sz="1600" dirty="0" err="1"/>
              <a:t>Why</a:t>
            </a:r>
            <a:r>
              <a:rPr lang="es-US" sz="1600" dirty="0"/>
              <a:t> </a:t>
            </a:r>
            <a:r>
              <a:rPr lang="es-US" sz="1600" dirty="0" err="1"/>
              <a:t>can't</a:t>
            </a:r>
            <a:r>
              <a:rPr lang="es-US" sz="1600" dirty="0"/>
              <a:t> </a:t>
            </a:r>
            <a:r>
              <a:rPr lang="es-US" sz="1600" dirty="0" err="1"/>
              <a:t>you</a:t>
            </a:r>
            <a:r>
              <a:rPr lang="es-US" sz="1600" dirty="0"/>
              <a:t> </a:t>
            </a:r>
            <a:r>
              <a:rPr lang="es-US" sz="1600" dirty="0" err="1"/>
              <a:t>just</a:t>
            </a:r>
            <a:r>
              <a:rPr lang="es-US" sz="1600" dirty="0"/>
              <a:t> </a:t>
            </a:r>
            <a:r>
              <a:rPr lang="es-US" sz="1600" dirty="0" err="1" smtClean="0"/>
              <a:t>see</a:t>
            </a:r>
            <a:endParaRPr lang="es-US" sz="1600" dirty="0" smtClean="0"/>
          </a:p>
          <a:p>
            <a:pPr marL="0" indent="0">
              <a:lnSpc>
                <a:spcPct val="150000"/>
              </a:lnSpc>
              <a:buNone/>
            </a:pPr>
            <a:r>
              <a:rPr lang="es-US" sz="1600" dirty="0" smtClean="0"/>
              <a:t> </a:t>
            </a:r>
            <a:r>
              <a:rPr lang="es-US" sz="1600" dirty="0" err="1"/>
              <a:t>That</a:t>
            </a:r>
            <a:r>
              <a:rPr lang="es-US" sz="1600" dirty="0"/>
              <a:t> </a:t>
            </a:r>
            <a:r>
              <a:rPr lang="es-US" sz="1600" dirty="0" err="1"/>
              <a:t>it's</a:t>
            </a:r>
            <a:r>
              <a:rPr lang="es-US" sz="1600" dirty="0"/>
              <a:t> </a:t>
            </a:r>
            <a:r>
              <a:rPr lang="es-US" sz="1600" dirty="0" err="1"/>
              <a:t>not</a:t>
            </a:r>
            <a:r>
              <a:rPr lang="es-US" sz="1600" dirty="0"/>
              <a:t> </a:t>
            </a:r>
            <a:r>
              <a:rPr lang="es-US" sz="1600" dirty="0" err="1"/>
              <a:t>alright</a:t>
            </a:r>
            <a:r>
              <a:rPr lang="es-US" sz="1600" dirty="0"/>
              <a:t> </a:t>
            </a:r>
            <a:endParaRPr lang="es-US" sz="1600" dirty="0" smtClean="0"/>
          </a:p>
          <a:p>
            <a:pPr marL="0" indent="0">
              <a:lnSpc>
                <a:spcPct val="150000"/>
              </a:lnSpc>
              <a:buNone/>
            </a:pPr>
            <a:r>
              <a:rPr lang="es-US" sz="1600" dirty="0" err="1" smtClean="0"/>
              <a:t>Why</a:t>
            </a:r>
            <a:r>
              <a:rPr lang="es-US" sz="1600" dirty="0" smtClean="0"/>
              <a:t> </a:t>
            </a:r>
            <a:r>
              <a:rPr lang="es-US" sz="1600" dirty="0"/>
              <a:t>are </a:t>
            </a:r>
            <a:r>
              <a:rPr lang="es-US" sz="1600" dirty="0" err="1"/>
              <a:t>you</a:t>
            </a:r>
            <a:r>
              <a:rPr lang="es-US" sz="1600" dirty="0"/>
              <a:t> </a:t>
            </a:r>
            <a:r>
              <a:rPr lang="es-US" sz="1600" dirty="0" err="1" smtClean="0"/>
              <a:t>stalking</a:t>
            </a:r>
            <a:r>
              <a:rPr lang="es-US" sz="1600" dirty="0" smtClean="0"/>
              <a:t>, </a:t>
            </a:r>
            <a:r>
              <a:rPr lang="es-US" sz="1600" dirty="0" err="1" smtClean="0"/>
              <a:t>Why</a:t>
            </a:r>
            <a:r>
              <a:rPr lang="es-US" sz="1600" dirty="0" smtClean="0"/>
              <a:t> </a:t>
            </a:r>
            <a:r>
              <a:rPr lang="es-US" sz="1600" dirty="0"/>
              <a:t>are </a:t>
            </a:r>
            <a:r>
              <a:rPr lang="es-US" sz="1600" dirty="0" err="1"/>
              <a:t>you</a:t>
            </a:r>
            <a:r>
              <a:rPr lang="es-US" sz="1600" dirty="0"/>
              <a:t> </a:t>
            </a:r>
            <a:r>
              <a:rPr lang="es-US" sz="1600" dirty="0" err="1"/>
              <a:t>stalking</a:t>
            </a:r>
            <a:r>
              <a:rPr lang="es-US" sz="1600" dirty="0"/>
              <a:t> </a:t>
            </a:r>
            <a:r>
              <a:rPr lang="es-US" sz="1600" dirty="0" smtClean="0"/>
              <a:t>me, </a:t>
            </a:r>
            <a:r>
              <a:rPr lang="es-US" sz="1600" dirty="0" err="1"/>
              <a:t>Why</a:t>
            </a:r>
            <a:r>
              <a:rPr lang="es-US" sz="1600" dirty="0"/>
              <a:t> are </a:t>
            </a:r>
            <a:r>
              <a:rPr lang="es-US" sz="1600" dirty="0" err="1"/>
              <a:t>you</a:t>
            </a:r>
            <a:r>
              <a:rPr lang="es-US" sz="1600" dirty="0"/>
              <a:t> </a:t>
            </a:r>
            <a:r>
              <a:rPr lang="es-US" sz="1600" dirty="0" err="1" smtClean="0"/>
              <a:t>stalking</a:t>
            </a:r>
            <a:r>
              <a:rPr lang="es-US" sz="1600" dirty="0" smtClean="0"/>
              <a:t>, </a:t>
            </a:r>
          </a:p>
          <a:p>
            <a:pPr marL="0" indent="0">
              <a:lnSpc>
                <a:spcPct val="150000"/>
              </a:lnSpc>
              <a:buNone/>
            </a:pPr>
            <a:r>
              <a:rPr lang="es-US" sz="1600" dirty="0" err="1" smtClean="0"/>
              <a:t>Why</a:t>
            </a:r>
            <a:r>
              <a:rPr lang="es-US" sz="1600" dirty="0" smtClean="0"/>
              <a:t> </a:t>
            </a:r>
            <a:r>
              <a:rPr lang="es-US" sz="1600" dirty="0"/>
              <a:t>are </a:t>
            </a:r>
            <a:r>
              <a:rPr lang="es-US" sz="1600" dirty="0" err="1"/>
              <a:t>you</a:t>
            </a:r>
            <a:r>
              <a:rPr lang="es-US" sz="1600" dirty="0"/>
              <a:t> </a:t>
            </a:r>
            <a:r>
              <a:rPr lang="es-US" sz="1600" dirty="0" err="1"/>
              <a:t>stalking</a:t>
            </a:r>
            <a:r>
              <a:rPr lang="es-US" sz="1600" dirty="0"/>
              <a:t> me </a:t>
            </a:r>
            <a:endParaRPr lang="es-US" sz="1600" dirty="0" smtClean="0"/>
          </a:p>
          <a:p>
            <a:pPr marL="0" indent="0">
              <a:lnSpc>
                <a:spcPct val="150000"/>
              </a:lnSpc>
              <a:buNone/>
            </a:pPr>
            <a:r>
              <a:rPr lang="es-US" sz="1600" dirty="0" err="1" smtClean="0"/>
              <a:t>You</a:t>
            </a:r>
            <a:r>
              <a:rPr lang="es-US" sz="1600" dirty="0" smtClean="0"/>
              <a:t> </a:t>
            </a:r>
            <a:r>
              <a:rPr lang="es-US" sz="1600" dirty="0" err="1"/>
              <a:t>wake</a:t>
            </a:r>
            <a:r>
              <a:rPr lang="es-US" sz="1600" dirty="0"/>
              <a:t> me up </a:t>
            </a:r>
            <a:r>
              <a:rPr lang="es-US" sz="1600" dirty="0" err="1"/>
              <a:t>out</a:t>
            </a:r>
            <a:r>
              <a:rPr lang="es-US" sz="1600" dirty="0"/>
              <a:t> of </a:t>
            </a:r>
            <a:r>
              <a:rPr lang="es-US" sz="1600" dirty="0" err="1"/>
              <a:t>bed</a:t>
            </a:r>
            <a:r>
              <a:rPr lang="es-US" sz="1600" dirty="0"/>
              <a:t> </a:t>
            </a:r>
            <a:r>
              <a:rPr lang="es-US" sz="1600" dirty="0" err="1" smtClean="0"/>
              <a:t>again</a:t>
            </a:r>
            <a:endParaRPr lang="es-US" sz="1600" dirty="0" smtClean="0"/>
          </a:p>
          <a:p>
            <a:pPr marL="0" indent="0">
              <a:lnSpc>
                <a:spcPct val="150000"/>
              </a:lnSpc>
              <a:buNone/>
            </a:pPr>
            <a:r>
              <a:rPr lang="es-US" sz="1600" dirty="0" smtClean="0"/>
              <a:t> </a:t>
            </a:r>
            <a:r>
              <a:rPr lang="es-US" sz="1600" dirty="0" err="1"/>
              <a:t>Keep</a:t>
            </a:r>
            <a:r>
              <a:rPr lang="es-US" sz="1600" dirty="0"/>
              <a:t> </a:t>
            </a:r>
            <a:r>
              <a:rPr lang="es-US" sz="1600" dirty="0" err="1"/>
              <a:t>ringing</a:t>
            </a:r>
            <a:r>
              <a:rPr lang="es-US" sz="1600" dirty="0"/>
              <a:t> </a:t>
            </a:r>
            <a:r>
              <a:rPr lang="es-US" sz="1600" dirty="0" err="1"/>
              <a:t>on</a:t>
            </a:r>
            <a:r>
              <a:rPr lang="es-US" sz="1600" dirty="0"/>
              <a:t> </a:t>
            </a:r>
            <a:r>
              <a:rPr lang="es-US" sz="1600" dirty="0" err="1"/>
              <a:t>the</a:t>
            </a:r>
            <a:r>
              <a:rPr lang="es-US" sz="1600" dirty="0"/>
              <a:t> </a:t>
            </a:r>
            <a:r>
              <a:rPr lang="es-US" sz="1600" dirty="0" err="1"/>
              <a:t>phone</a:t>
            </a:r>
            <a:r>
              <a:rPr lang="es-US" sz="1600" dirty="0"/>
              <a:t> </a:t>
            </a:r>
            <a:endParaRPr lang="es-US" sz="1600" dirty="0" smtClean="0"/>
          </a:p>
          <a:p>
            <a:pPr marL="0" indent="0">
              <a:buNone/>
            </a:pPr>
            <a:endParaRPr lang="es-US" sz="900" dirty="0"/>
          </a:p>
        </p:txBody>
      </p:sp>
      <p:sp>
        <p:nvSpPr>
          <p:cNvPr id="4" name="TextBox 3"/>
          <p:cNvSpPr txBox="1"/>
          <p:nvPr/>
        </p:nvSpPr>
        <p:spPr>
          <a:xfrm>
            <a:off x="6960358" y="1088410"/>
            <a:ext cx="5409061" cy="6463308"/>
          </a:xfrm>
          <a:prstGeom prst="rect">
            <a:avLst/>
          </a:prstGeom>
          <a:noFill/>
        </p:spPr>
        <p:txBody>
          <a:bodyPr wrap="square" rtlCol="0">
            <a:spAutoFit/>
          </a:bodyPr>
          <a:lstStyle/>
          <a:p>
            <a:pPr>
              <a:lnSpc>
                <a:spcPct val="150000"/>
              </a:lnSpc>
            </a:pPr>
            <a:r>
              <a:rPr lang="es-US" sz="1600" dirty="0" err="1"/>
              <a:t>Why</a:t>
            </a:r>
            <a:r>
              <a:rPr lang="es-US" sz="1600" dirty="0"/>
              <a:t> </a:t>
            </a:r>
            <a:r>
              <a:rPr lang="es-US" sz="1600" dirty="0" err="1"/>
              <a:t>can't</a:t>
            </a:r>
            <a:r>
              <a:rPr lang="es-US" sz="1600" dirty="0"/>
              <a:t> </a:t>
            </a:r>
            <a:r>
              <a:rPr lang="es-US" sz="1600" dirty="0" err="1"/>
              <a:t>you</a:t>
            </a:r>
            <a:r>
              <a:rPr lang="es-US" sz="1600" dirty="0"/>
              <a:t> </a:t>
            </a:r>
            <a:r>
              <a:rPr lang="es-US" sz="1600" dirty="0" err="1"/>
              <a:t>get</a:t>
            </a:r>
            <a:r>
              <a:rPr lang="es-US" sz="1600" dirty="0"/>
              <a:t> </a:t>
            </a:r>
            <a:r>
              <a:rPr lang="es-US" sz="1600" dirty="0" err="1"/>
              <a:t>it</a:t>
            </a:r>
            <a:r>
              <a:rPr lang="es-US" sz="1600" dirty="0"/>
              <a:t> </a:t>
            </a:r>
            <a:r>
              <a:rPr lang="es-US" sz="1600" dirty="0" err="1"/>
              <a:t>through</a:t>
            </a:r>
            <a:r>
              <a:rPr lang="es-US" sz="1600" dirty="0"/>
              <a:t> </a:t>
            </a:r>
            <a:r>
              <a:rPr lang="es-US" sz="1600" dirty="0" err="1"/>
              <a:t>your</a:t>
            </a:r>
            <a:r>
              <a:rPr lang="es-US" sz="1600" dirty="0"/>
              <a:t> </a:t>
            </a:r>
            <a:r>
              <a:rPr lang="es-US" sz="1600" dirty="0" err="1"/>
              <a:t>brain</a:t>
            </a:r>
            <a:r>
              <a:rPr lang="es-US" sz="1600" dirty="0"/>
              <a:t> </a:t>
            </a:r>
          </a:p>
          <a:p>
            <a:pPr>
              <a:lnSpc>
                <a:spcPct val="150000"/>
              </a:lnSpc>
            </a:pPr>
            <a:r>
              <a:rPr lang="es-US" sz="1600" dirty="0" err="1"/>
              <a:t>Why</a:t>
            </a:r>
            <a:r>
              <a:rPr lang="es-US" sz="1600" dirty="0"/>
              <a:t> </a:t>
            </a:r>
            <a:r>
              <a:rPr lang="es-US" sz="1600" dirty="0" err="1"/>
              <a:t>don't</a:t>
            </a:r>
            <a:r>
              <a:rPr lang="es-US" sz="1600" dirty="0"/>
              <a:t> </a:t>
            </a:r>
            <a:r>
              <a:rPr lang="es-US" sz="1600" dirty="0" err="1"/>
              <a:t>you</a:t>
            </a:r>
            <a:r>
              <a:rPr lang="es-US" sz="1600" dirty="0"/>
              <a:t> </a:t>
            </a:r>
            <a:r>
              <a:rPr lang="es-US" sz="1600" dirty="0" err="1"/>
              <a:t>leave</a:t>
            </a:r>
            <a:r>
              <a:rPr lang="es-US" sz="1600" dirty="0"/>
              <a:t> me </a:t>
            </a:r>
            <a:r>
              <a:rPr lang="es-US" sz="1600" dirty="0" err="1"/>
              <a:t>alone</a:t>
            </a:r>
            <a:r>
              <a:rPr lang="es-US" sz="1600" dirty="0"/>
              <a:t> </a:t>
            </a:r>
          </a:p>
          <a:p>
            <a:pPr>
              <a:lnSpc>
                <a:spcPct val="150000"/>
              </a:lnSpc>
            </a:pPr>
            <a:r>
              <a:rPr lang="es-US" sz="1600" dirty="0" err="1"/>
              <a:t>You</a:t>
            </a:r>
            <a:r>
              <a:rPr lang="es-US" sz="1600" dirty="0"/>
              <a:t> </a:t>
            </a:r>
            <a:r>
              <a:rPr lang="es-US" sz="1600" dirty="0" err="1"/>
              <a:t>follow</a:t>
            </a:r>
            <a:r>
              <a:rPr lang="es-US" sz="1600" dirty="0"/>
              <a:t> me </a:t>
            </a:r>
            <a:r>
              <a:rPr lang="es-US" sz="1600" dirty="0" err="1"/>
              <a:t>around</a:t>
            </a:r>
            <a:r>
              <a:rPr lang="es-US" sz="1600" dirty="0"/>
              <a:t> </a:t>
            </a:r>
            <a:r>
              <a:rPr lang="es-US" sz="1600" dirty="0" smtClean="0"/>
              <a:t>and </a:t>
            </a:r>
            <a:r>
              <a:rPr lang="es-US" sz="1600" dirty="0" err="1"/>
              <a:t>call</a:t>
            </a:r>
            <a:r>
              <a:rPr lang="es-US" sz="1600" dirty="0"/>
              <a:t> me </a:t>
            </a:r>
            <a:r>
              <a:rPr lang="es-US" sz="1600" dirty="0" err="1"/>
              <a:t>every</a:t>
            </a:r>
            <a:r>
              <a:rPr lang="es-US" sz="1600" dirty="0"/>
              <a:t> </a:t>
            </a:r>
            <a:r>
              <a:rPr lang="es-US" sz="1600" dirty="0" err="1"/>
              <a:t>night</a:t>
            </a:r>
            <a:endParaRPr lang="es-US" sz="1600" dirty="0"/>
          </a:p>
          <a:p>
            <a:pPr>
              <a:lnSpc>
                <a:spcPct val="150000"/>
              </a:lnSpc>
            </a:pPr>
            <a:r>
              <a:rPr lang="es-US" sz="1600" dirty="0"/>
              <a:t> </a:t>
            </a:r>
            <a:r>
              <a:rPr lang="es-US" sz="1600" dirty="0" err="1"/>
              <a:t>Why</a:t>
            </a:r>
            <a:r>
              <a:rPr lang="es-US" sz="1600" dirty="0"/>
              <a:t> </a:t>
            </a:r>
            <a:r>
              <a:rPr lang="es-US" sz="1600" dirty="0" err="1"/>
              <a:t>can't</a:t>
            </a:r>
            <a:r>
              <a:rPr lang="es-US" sz="1600" dirty="0"/>
              <a:t> </a:t>
            </a:r>
            <a:r>
              <a:rPr lang="es-US" sz="1600" dirty="0" err="1"/>
              <a:t>you</a:t>
            </a:r>
            <a:r>
              <a:rPr lang="es-US" sz="1600" dirty="0"/>
              <a:t> </a:t>
            </a:r>
            <a:r>
              <a:rPr lang="es-US" sz="1600" dirty="0" err="1"/>
              <a:t>just</a:t>
            </a:r>
            <a:r>
              <a:rPr lang="es-US" sz="1600" dirty="0"/>
              <a:t> </a:t>
            </a:r>
            <a:r>
              <a:rPr lang="es-US" sz="1600" dirty="0" err="1"/>
              <a:t>see</a:t>
            </a:r>
            <a:r>
              <a:rPr lang="es-US" sz="1600" dirty="0"/>
              <a:t> </a:t>
            </a:r>
            <a:r>
              <a:rPr lang="es-US" sz="1600" dirty="0" err="1"/>
              <a:t>That</a:t>
            </a:r>
            <a:r>
              <a:rPr lang="es-US" sz="1600" dirty="0"/>
              <a:t> </a:t>
            </a:r>
            <a:r>
              <a:rPr lang="es-US" sz="1600" dirty="0" err="1"/>
              <a:t>it's</a:t>
            </a:r>
            <a:r>
              <a:rPr lang="es-US" sz="1600" dirty="0"/>
              <a:t> </a:t>
            </a:r>
            <a:r>
              <a:rPr lang="es-US" sz="1600" dirty="0" err="1"/>
              <a:t>not</a:t>
            </a:r>
            <a:r>
              <a:rPr lang="es-US" sz="1600" dirty="0"/>
              <a:t> </a:t>
            </a:r>
            <a:r>
              <a:rPr lang="es-US" sz="1600" dirty="0" err="1"/>
              <a:t>alright</a:t>
            </a:r>
            <a:r>
              <a:rPr lang="es-US" sz="1600" dirty="0"/>
              <a:t> </a:t>
            </a:r>
          </a:p>
          <a:p>
            <a:pPr>
              <a:lnSpc>
                <a:spcPct val="150000"/>
              </a:lnSpc>
            </a:pPr>
            <a:r>
              <a:rPr lang="es-US" sz="1600" dirty="0" err="1" smtClean="0"/>
              <a:t>Why</a:t>
            </a:r>
            <a:r>
              <a:rPr lang="es-US" sz="1600" dirty="0" smtClean="0"/>
              <a:t> are </a:t>
            </a:r>
            <a:r>
              <a:rPr lang="es-US" sz="1600" dirty="0" err="1" smtClean="0"/>
              <a:t>you</a:t>
            </a:r>
            <a:r>
              <a:rPr lang="es-US" sz="1600" dirty="0" smtClean="0"/>
              <a:t> </a:t>
            </a:r>
            <a:r>
              <a:rPr lang="es-US" sz="1600" dirty="0" err="1" smtClean="0"/>
              <a:t>stalking</a:t>
            </a:r>
            <a:r>
              <a:rPr lang="es-US" sz="1600" dirty="0" smtClean="0"/>
              <a:t>, </a:t>
            </a:r>
            <a:r>
              <a:rPr lang="es-US" sz="1600" dirty="0" err="1" smtClean="0"/>
              <a:t>Why</a:t>
            </a:r>
            <a:r>
              <a:rPr lang="es-US" sz="1600" dirty="0" smtClean="0"/>
              <a:t> are </a:t>
            </a:r>
            <a:r>
              <a:rPr lang="es-US" sz="1600" dirty="0" err="1" smtClean="0"/>
              <a:t>you</a:t>
            </a:r>
            <a:r>
              <a:rPr lang="es-US" sz="1600" dirty="0" smtClean="0"/>
              <a:t> </a:t>
            </a:r>
            <a:r>
              <a:rPr lang="es-US" sz="1600" dirty="0" err="1" smtClean="0"/>
              <a:t>stalking</a:t>
            </a:r>
            <a:r>
              <a:rPr lang="es-US" sz="1600" dirty="0" smtClean="0"/>
              <a:t> me, </a:t>
            </a:r>
            <a:r>
              <a:rPr lang="es-US" sz="1600" dirty="0" err="1" smtClean="0"/>
              <a:t>Why</a:t>
            </a:r>
            <a:r>
              <a:rPr lang="es-US" sz="1600" dirty="0" smtClean="0"/>
              <a:t> are </a:t>
            </a:r>
            <a:r>
              <a:rPr lang="es-US" sz="1600" dirty="0" err="1" smtClean="0"/>
              <a:t>you</a:t>
            </a:r>
            <a:r>
              <a:rPr lang="es-US" sz="1600" dirty="0" smtClean="0"/>
              <a:t> </a:t>
            </a:r>
            <a:r>
              <a:rPr lang="es-US" sz="1600" dirty="0" err="1" smtClean="0"/>
              <a:t>stalking</a:t>
            </a:r>
            <a:r>
              <a:rPr lang="es-US" sz="1600" dirty="0" smtClean="0"/>
              <a:t>, </a:t>
            </a:r>
            <a:r>
              <a:rPr lang="es-US" sz="1600" dirty="0" err="1" smtClean="0"/>
              <a:t>Why</a:t>
            </a:r>
            <a:r>
              <a:rPr lang="es-US" sz="1600" dirty="0" smtClean="0"/>
              <a:t> are </a:t>
            </a:r>
            <a:r>
              <a:rPr lang="es-US" sz="1600" dirty="0" err="1" smtClean="0"/>
              <a:t>you</a:t>
            </a:r>
            <a:r>
              <a:rPr lang="es-US" sz="1600" dirty="0" smtClean="0"/>
              <a:t> </a:t>
            </a:r>
            <a:r>
              <a:rPr lang="es-US" sz="1600" dirty="0" err="1" smtClean="0"/>
              <a:t>stalking</a:t>
            </a:r>
            <a:r>
              <a:rPr lang="es-US" sz="1600" dirty="0" smtClean="0"/>
              <a:t> me </a:t>
            </a:r>
            <a:br>
              <a:rPr lang="es-US" sz="1600" dirty="0" smtClean="0"/>
            </a:br>
            <a:r>
              <a:rPr lang="es-US" sz="1600" dirty="0" err="1" smtClean="0"/>
              <a:t>I'm</a:t>
            </a:r>
            <a:r>
              <a:rPr lang="es-US" sz="1600" dirty="0" smtClean="0"/>
              <a:t> </a:t>
            </a:r>
            <a:r>
              <a:rPr lang="es-US" sz="1600" dirty="0" err="1" smtClean="0"/>
              <a:t>gonna</a:t>
            </a:r>
            <a:r>
              <a:rPr lang="es-US" sz="1600" dirty="0" smtClean="0"/>
              <a:t> </a:t>
            </a:r>
            <a:r>
              <a:rPr lang="es-US" sz="1600" dirty="0" err="1" smtClean="0"/>
              <a:t>pull</a:t>
            </a:r>
            <a:r>
              <a:rPr lang="es-US" sz="1600" dirty="0" smtClean="0"/>
              <a:t> </a:t>
            </a:r>
            <a:r>
              <a:rPr lang="es-US" sz="1600" dirty="0" err="1" smtClean="0"/>
              <a:t>my</a:t>
            </a:r>
            <a:r>
              <a:rPr lang="es-US" sz="1600" dirty="0" smtClean="0"/>
              <a:t> </a:t>
            </a:r>
            <a:r>
              <a:rPr lang="es-US" sz="1600" dirty="0" err="1" smtClean="0"/>
              <a:t>shades</a:t>
            </a:r>
            <a:r>
              <a:rPr lang="es-US" sz="1600" dirty="0" smtClean="0"/>
              <a:t> and </a:t>
            </a:r>
            <a:r>
              <a:rPr lang="es-US" sz="1600" dirty="0" err="1" smtClean="0"/>
              <a:t>lock</a:t>
            </a:r>
            <a:r>
              <a:rPr lang="es-US" sz="1600" dirty="0" smtClean="0"/>
              <a:t> </a:t>
            </a:r>
            <a:r>
              <a:rPr lang="es-US" sz="1600" dirty="0" err="1" smtClean="0"/>
              <a:t>the</a:t>
            </a:r>
            <a:r>
              <a:rPr lang="es-US" sz="1600" dirty="0" smtClean="0"/>
              <a:t> </a:t>
            </a:r>
            <a:r>
              <a:rPr lang="es-US" sz="1600" dirty="0" err="1" smtClean="0"/>
              <a:t>door</a:t>
            </a:r>
            <a:r>
              <a:rPr lang="es-US" sz="1600" dirty="0" smtClean="0"/>
              <a:t> </a:t>
            </a:r>
          </a:p>
          <a:p>
            <a:pPr>
              <a:lnSpc>
                <a:spcPct val="150000"/>
              </a:lnSpc>
            </a:pPr>
            <a:r>
              <a:rPr lang="es-US" sz="1600" dirty="0" err="1" smtClean="0"/>
              <a:t>Pretend</a:t>
            </a:r>
            <a:r>
              <a:rPr lang="es-US" sz="1600" dirty="0" smtClean="0"/>
              <a:t> </a:t>
            </a:r>
            <a:r>
              <a:rPr lang="es-US" sz="1600" dirty="0" err="1" smtClean="0"/>
              <a:t>that</a:t>
            </a:r>
            <a:r>
              <a:rPr lang="es-US" sz="1600" dirty="0" smtClean="0"/>
              <a:t> </a:t>
            </a:r>
            <a:r>
              <a:rPr lang="es-US" sz="1600" dirty="0" err="1" smtClean="0"/>
              <a:t>I'm</a:t>
            </a:r>
            <a:r>
              <a:rPr lang="es-US" sz="1600" dirty="0" smtClean="0"/>
              <a:t> </a:t>
            </a:r>
            <a:r>
              <a:rPr lang="es-US" sz="1600" dirty="0" err="1" smtClean="0"/>
              <a:t>not</a:t>
            </a:r>
            <a:r>
              <a:rPr lang="es-US" sz="1600" dirty="0" smtClean="0"/>
              <a:t> home </a:t>
            </a:r>
          </a:p>
          <a:p>
            <a:pPr>
              <a:lnSpc>
                <a:spcPct val="150000"/>
              </a:lnSpc>
            </a:pPr>
            <a:r>
              <a:rPr lang="es-US" sz="1600" dirty="0" err="1" smtClean="0"/>
              <a:t>You</a:t>
            </a:r>
            <a:r>
              <a:rPr lang="es-US" sz="1600" dirty="0" smtClean="0"/>
              <a:t> </a:t>
            </a:r>
            <a:r>
              <a:rPr lang="es-US" sz="1600" dirty="0" err="1" smtClean="0"/>
              <a:t>know</a:t>
            </a:r>
            <a:r>
              <a:rPr lang="es-US" sz="1600" dirty="0" smtClean="0"/>
              <a:t> </a:t>
            </a:r>
            <a:r>
              <a:rPr lang="es-US" sz="1600" dirty="0" err="1" smtClean="0"/>
              <a:t>that</a:t>
            </a:r>
            <a:r>
              <a:rPr lang="es-US" sz="1600" dirty="0" smtClean="0"/>
              <a:t> </a:t>
            </a:r>
            <a:r>
              <a:rPr lang="es-US" sz="1600" dirty="0" err="1" smtClean="0"/>
              <a:t>you</a:t>
            </a:r>
            <a:r>
              <a:rPr lang="es-US" sz="1600" dirty="0" smtClean="0"/>
              <a:t> are </a:t>
            </a:r>
            <a:r>
              <a:rPr lang="es-US" sz="1600" dirty="0" err="1" smtClean="0"/>
              <a:t>sick</a:t>
            </a:r>
            <a:r>
              <a:rPr lang="es-US" sz="1600" dirty="0" smtClean="0"/>
              <a:t> in </a:t>
            </a:r>
            <a:r>
              <a:rPr lang="es-US" sz="1600" dirty="0" err="1" smtClean="0"/>
              <a:t>the</a:t>
            </a:r>
            <a:r>
              <a:rPr lang="es-US" sz="1600" dirty="0" smtClean="0"/>
              <a:t> head</a:t>
            </a:r>
          </a:p>
          <a:p>
            <a:pPr>
              <a:lnSpc>
                <a:spcPct val="150000"/>
              </a:lnSpc>
            </a:pPr>
            <a:r>
              <a:rPr lang="es-US" sz="1600" dirty="0" smtClean="0"/>
              <a:t> So </a:t>
            </a:r>
            <a:r>
              <a:rPr lang="es-US" sz="1600" dirty="0" err="1" smtClean="0"/>
              <a:t>you</a:t>
            </a:r>
            <a:r>
              <a:rPr lang="es-US" sz="1600" dirty="0" smtClean="0"/>
              <a:t> </a:t>
            </a:r>
            <a:r>
              <a:rPr lang="es-US" sz="1600" dirty="0" err="1" smtClean="0"/>
              <a:t>better</a:t>
            </a:r>
            <a:r>
              <a:rPr lang="es-US" sz="1600" dirty="0" smtClean="0"/>
              <a:t> </a:t>
            </a:r>
            <a:r>
              <a:rPr lang="es-US" sz="1600" dirty="0" err="1" smtClean="0"/>
              <a:t>call</a:t>
            </a:r>
            <a:r>
              <a:rPr lang="es-US" sz="1600" dirty="0" smtClean="0"/>
              <a:t> </a:t>
            </a:r>
            <a:r>
              <a:rPr lang="es-US" sz="1600" dirty="0" err="1" smtClean="0"/>
              <a:t>your</a:t>
            </a:r>
            <a:r>
              <a:rPr lang="es-US" sz="1600" dirty="0" smtClean="0"/>
              <a:t> </a:t>
            </a:r>
            <a:r>
              <a:rPr lang="es-US" sz="1600" dirty="0" err="1" smtClean="0"/>
              <a:t>shrink</a:t>
            </a:r>
            <a:r>
              <a:rPr lang="es-US" sz="1600" dirty="0" smtClean="0"/>
              <a:t> </a:t>
            </a:r>
            <a:r>
              <a:rPr lang="es-US" sz="1600" dirty="0" err="1" smtClean="0"/>
              <a:t>before</a:t>
            </a:r>
            <a:r>
              <a:rPr lang="es-US" sz="1600" dirty="0" smtClean="0"/>
              <a:t> </a:t>
            </a:r>
            <a:br>
              <a:rPr lang="es-US" sz="1600" dirty="0" smtClean="0"/>
            </a:br>
            <a:r>
              <a:rPr lang="es-US" sz="1600" dirty="0" err="1" smtClean="0"/>
              <a:t>You</a:t>
            </a:r>
            <a:r>
              <a:rPr lang="es-US" sz="1600" dirty="0" smtClean="0"/>
              <a:t> </a:t>
            </a:r>
            <a:r>
              <a:rPr lang="es-US" sz="1600" dirty="0" err="1" smtClean="0"/>
              <a:t>follow</a:t>
            </a:r>
            <a:r>
              <a:rPr lang="es-US" sz="1600" dirty="0" smtClean="0"/>
              <a:t> me </a:t>
            </a:r>
            <a:r>
              <a:rPr lang="es-US" sz="1600" dirty="0" err="1" smtClean="0"/>
              <a:t>around</a:t>
            </a:r>
            <a:r>
              <a:rPr lang="es-US" sz="1600" dirty="0" smtClean="0"/>
              <a:t> and </a:t>
            </a:r>
            <a:r>
              <a:rPr lang="es-US" sz="1600" dirty="0" err="1" smtClean="0"/>
              <a:t>call</a:t>
            </a:r>
            <a:r>
              <a:rPr lang="es-US" sz="1600" dirty="0" smtClean="0"/>
              <a:t> me </a:t>
            </a:r>
            <a:r>
              <a:rPr lang="es-US" sz="1600" dirty="0" err="1" smtClean="0"/>
              <a:t>every</a:t>
            </a:r>
            <a:r>
              <a:rPr lang="es-US" sz="1600" dirty="0" smtClean="0"/>
              <a:t> </a:t>
            </a:r>
            <a:r>
              <a:rPr lang="es-US" sz="1600" dirty="0" err="1" smtClean="0"/>
              <a:t>night</a:t>
            </a:r>
            <a:r>
              <a:rPr lang="es-US" sz="1600" dirty="0" smtClean="0"/>
              <a:t> </a:t>
            </a:r>
          </a:p>
          <a:p>
            <a:pPr>
              <a:lnSpc>
                <a:spcPct val="150000"/>
              </a:lnSpc>
            </a:pPr>
            <a:r>
              <a:rPr lang="es-US" sz="1600" dirty="0" err="1" smtClean="0"/>
              <a:t>Why</a:t>
            </a:r>
            <a:r>
              <a:rPr lang="es-US" sz="1600" dirty="0" smtClean="0"/>
              <a:t> </a:t>
            </a:r>
            <a:r>
              <a:rPr lang="es-US" sz="1600" dirty="0" err="1" smtClean="0"/>
              <a:t>can't</a:t>
            </a:r>
            <a:r>
              <a:rPr lang="es-US" sz="1600" dirty="0" smtClean="0"/>
              <a:t> </a:t>
            </a:r>
            <a:r>
              <a:rPr lang="es-US" sz="1600" dirty="0" err="1" smtClean="0"/>
              <a:t>you</a:t>
            </a:r>
            <a:r>
              <a:rPr lang="es-US" sz="1600" dirty="0" smtClean="0"/>
              <a:t> </a:t>
            </a:r>
            <a:r>
              <a:rPr lang="es-US" sz="1600" dirty="0" err="1" smtClean="0"/>
              <a:t>just</a:t>
            </a:r>
            <a:r>
              <a:rPr lang="es-US" sz="1600" dirty="0" smtClean="0"/>
              <a:t> </a:t>
            </a:r>
            <a:r>
              <a:rPr lang="es-US" sz="1600" dirty="0" err="1" smtClean="0"/>
              <a:t>see</a:t>
            </a:r>
            <a:r>
              <a:rPr lang="es-US" sz="1600" dirty="0" smtClean="0"/>
              <a:t> </a:t>
            </a:r>
          </a:p>
          <a:p>
            <a:pPr>
              <a:lnSpc>
                <a:spcPct val="150000"/>
              </a:lnSpc>
            </a:pPr>
            <a:r>
              <a:rPr lang="es-US" sz="1600" dirty="0" err="1" smtClean="0"/>
              <a:t>That</a:t>
            </a:r>
            <a:r>
              <a:rPr lang="es-US" sz="1600" dirty="0" smtClean="0"/>
              <a:t> </a:t>
            </a:r>
            <a:r>
              <a:rPr lang="es-US" sz="1600" dirty="0" err="1" smtClean="0"/>
              <a:t>it's</a:t>
            </a:r>
            <a:r>
              <a:rPr lang="es-US" sz="1600" dirty="0" smtClean="0"/>
              <a:t> </a:t>
            </a:r>
            <a:r>
              <a:rPr lang="es-US" sz="1600" dirty="0" err="1" smtClean="0"/>
              <a:t>not</a:t>
            </a:r>
            <a:r>
              <a:rPr lang="es-US" sz="1600" dirty="0" smtClean="0"/>
              <a:t> </a:t>
            </a:r>
            <a:r>
              <a:rPr lang="es-US" sz="1600" dirty="0" err="1" smtClean="0"/>
              <a:t>alright</a:t>
            </a:r>
            <a:r>
              <a:rPr lang="es-US" sz="1600" dirty="0" smtClean="0"/>
              <a:t> </a:t>
            </a:r>
            <a:br>
              <a:rPr lang="es-US" sz="1600" dirty="0" smtClean="0"/>
            </a:br>
            <a:r>
              <a:rPr lang="es-US" sz="1600" dirty="0" err="1" smtClean="0"/>
              <a:t>Why</a:t>
            </a:r>
            <a:r>
              <a:rPr lang="es-US" sz="1600" dirty="0" smtClean="0"/>
              <a:t> are </a:t>
            </a:r>
            <a:r>
              <a:rPr lang="es-US" sz="1600" dirty="0" err="1" smtClean="0"/>
              <a:t>you</a:t>
            </a:r>
            <a:r>
              <a:rPr lang="es-US" sz="1600" dirty="0" smtClean="0"/>
              <a:t> </a:t>
            </a:r>
            <a:r>
              <a:rPr lang="es-US" sz="1600" dirty="0" err="1" smtClean="0"/>
              <a:t>stalking</a:t>
            </a:r>
            <a:r>
              <a:rPr lang="es-US" sz="1600" dirty="0" smtClean="0"/>
              <a:t>, </a:t>
            </a:r>
            <a:r>
              <a:rPr lang="es-US" sz="1600" dirty="0" err="1" smtClean="0"/>
              <a:t>Why</a:t>
            </a:r>
            <a:r>
              <a:rPr lang="es-US" sz="1600" dirty="0" smtClean="0"/>
              <a:t> are </a:t>
            </a:r>
            <a:r>
              <a:rPr lang="es-US" sz="1600" dirty="0" err="1" smtClean="0"/>
              <a:t>you</a:t>
            </a:r>
            <a:r>
              <a:rPr lang="es-US" sz="1600" dirty="0" smtClean="0"/>
              <a:t> </a:t>
            </a:r>
            <a:r>
              <a:rPr lang="es-US" sz="1600" dirty="0" err="1" smtClean="0"/>
              <a:t>stalking</a:t>
            </a:r>
            <a:r>
              <a:rPr lang="es-US" sz="1600" dirty="0" smtClean="0"/>
              <a:t> me, </a:t>
            </a:r>
            <a:r>
              <a:rPr lang="es-US" sz="1600" dirty="0" err="1" smtClean="0"/>
              <a:t>Why</a:t>
            </a:r>
            <a:r>
              <a:rPr lang="es-US" sz="1600" dirty="0" smtClean="0"/>
              <a:t> are </a:t>
            </a:r>
            <a:r>
              <a:rPr lang="es-US" sz="1600" dirty="0" err="1" smtClean="0"/>
              <a:t>you</a:t>
            </a:r>
            <a:r>
              <a:rPr lang="es-US" sz="1600" dirty="0" smtClean="0"/>
              <a:t> </a:t>
            </a:r>
            <a:r>
              <a:rPr lang="es-US" sz="1600" dirty="0" err="1" smtClean="0"/>
              <a:t>stalking</a:t>
            </a:r>
            <a:r>
              <a:rPr lang="es-US" sz="1600" dirty="0" smtClean="0"/>
              <a:t>, </a:t>
            </a:r>
            <a:r>
              <a:rPr lang="es-US" sz="1600" dirty="0" err="1" smtClean="0"/>
              <a:t>Why</a:t>
            </a:r>
            <a:r>
              <a:rPr lang="es-US" sz="1600" dirty="0" smtClean="0"/>
              <a:t> are </a:t>
            </a:r>
            <a:r>
              <a:rPr lang="es-US" sz="1600" dirty="0" err="1" smtClean="0"/>
              <a:t>you</a:t>
            </a:r>
            <a:r>
              <a:rPr lang="es-US" sz="1600" dirty="0" smtClean="0"/>
              <a:t> </a:t>
            </a:r>
            <a:r>
              <a:rPr lang="es-US" sz="1600" dirty="0" err="1" smtClean="0"/>
              <a:t>stalking</a:t>
            </a:r>
            <a:r>
              <a:rPr lang="es-US" sz="1600" dirty="0" smtClean="0"/>
              <a:t> me</a:t>
            </a:r>
            <a:r>
              <a:rPr lang="es-US" dirty="0" smtClean="0"/>
              <a:t/>
            </a:r>
            <a:br>
              <a:rPr lang="es-US" dirty="0" smtClean="0"/>
            </a:br>
            <a:r>
              <a:rPr lang="es-US" dirty="0" smtClean="0"/>
              <a:t/>
            </a:r>
            <a:br>
              <a:rPr lang="es-US" dirty="0" smtClean="0"/>
            </a:br>
            <a:endParaRPr lang="es-US" dirty="0"/>
          </a:p>
        </p:txBody>
      </p:sp>
    </p:spTree>
    <p:extLst>
      <p:ext uri="{BB962C8B-B14F-4D97-AF65-F5344CB8AC3E}">
        <p14:creationId xmlns:p14="http://schemas.microsoft.com/office/powerpoint/2010/main" val="20351660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8" end="8"/>
                                            </p:txEl>
                                          </p:spTgt>
                                        </p:tgtEl>
                                        <p:attrNameLst>
                                          <p:attrName>style.visibility</p:attrName>
                                        </p:attrNameLst>
                                      </p:cBhvr>
                                      <p:to>
                                        <p:strVal val="visible"/>
                                      </p:to>
                                    </p:set>
                                    <p:anim calcmode="lin" valueType="num">
                                      <p:cBhvr additive="base">
                                        <p:cTn id="6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9" end="9"/>
                                            </p:txEl>
                                          </p:spTgt>
                                        </p:tgtEl>
                                        <p:attrNameLst>
                                          <p:attrName>style.visibility</p:attrName>
                                        </p:attrNameLst>
                                      </p:cBhvr>
                                      <p:to>
                                        <p:strVal val="visible"/>
                                      </p:to>
                                    </p:set>
                                    <p:anim calcmode="lin" valueType="num">
                                      <p:cBhvr additive="base">
                                        <p:cTn id="6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txEl>
                                              <p:pRg st="10" end="10"/>
                                            </p:txEl>
                                          </p:spTgt>
                                        </p:tgtEl>
                                        <p:attrNameLst>
                                          <p:attrName>style.visibility</p:attrName>
                                        </p:attrNameLst>
                                      </p:cBhvr>
                                      <p:to>
                                        <p:strVal val="visible"/>
                                      </p:to>
                                    </p:set>
                                    <p:anim calcmode="lin" valueType="num">
                                      <p:cBhvr additive="base">
                                        <p:cTn id="73"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4"/>
                                        </p:tgtEl>
                                        <p:attrNameLst>
                                          <p:attrName>style.visibility</p:attrName>
                                        </p:attrNameLst>
                                      </p:cBhvr>
                                      <p:to>
                                        <p:strVal val="visible"/>
                                      </p:to>
                                    </p:set>
                                    <p:anim calcmode="lin" valueType="num">
                                      <p:cBhvr additive="base">
                                        <p:cTn id="79" dur="500" fill="hold"/>
                                        <p:tgtEl>
                                          <p:spTgt spid="4"/>
                                        </p:tgtEl>
                                        <p:attrNameLst>
                                          <p:attrName>ppt_x</p:attrName>
                                        </p:attrNameLst>
                                      </p:cBhvr>
                                      <p:tavLst>
                                        <p:tav tm="0">
                                          <p:val>
                                            <p:strVal val="#ppt_x"/>
                                          </p:val>
                                        </p:tav>
                                        <p:tav tm="100000">
                                          <p:val>
                                            <p:strVal val="#ppt_x"/>
                                          </p:val>
                                        </p:tav>
                                      </p:tavLst>
                                    </p:anim>
                                    <p:anim calcmode="lin" valueType="num">
                                      <p:cBhvr additive="base">
                                        <p:cTn id="8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150224"/>
            <a:ext cx="8610600" cy="1293028"/>
          </a:xfrm>
        </p:spPr>
        <p:txBody>
          <a:bodyPr/>
          <a:lstStyle/>
          <a:p>
            <a:r>
              <a:rPr lang="en-US" i="1" cap="none" dirty="0">
                <a:solidFill>
                  <a:srgbClr val="FF0000"/>
                </a:solidFill>
              </a:rPr>
              <a:t>Stalking</a:t>
            </a:r>
            <a:r>
              <a:rPr lang="en-US" cap="none" dirty="0">
                <a:solidFill>
                  <a:srgbClr val="FF0000"/>
                </a:solidFill>
              </a:rPr>
              <a:t> by Funeral </a:t>
            </a:r>
            <a:r>
              <a:rPr lang="en-US" cap="none" dirty="0" smtClean="0">
                <a:solidFill>
                  <a:srgbClr val="FF0000"/>
                </a:solidFill>
              </a:rPr>
              <a:t>Dress Explanation</a:t>
            </a:r>
            <a:endParaRPr lang="es-US" dirty="0"/>
          </a:p>
        </p:txBody>
      </p:sp>
      <p:sp>
        <p:nvSpPr>
          <p:cNvPr id="3" name="Content Placeholder 2"/>
          <p:cNvSpPr>
            <a:spLocks noGrp="1"/>
          </p:cNvSpPr>
          <p:nvPr>
            <p:ph idx="1"/>
          </p:nvPr>
        </p:nvSpPr>
        <p:spPr>
          <a:xfrm>
            <a:off x="685800" y="1443252"/>
            <a:ext cx="10820400" cy="5377218"/>
          </a:xfrm>
        </p:spPr>
        <p:txBody>
          <a:bodyPr>
            <a:normAutofit lnSpcReduction="10000"/>
          </a:bodyPr>
          <a:lstStyle/>
          <a:p>
            <a:pPr marL="0" indent="0">
              <a:buNone/>
            </a:pPr>
            <a:r>
              <a:rPr lang="en-US" sz="2800" dirty="0" smtClean="0">
                <a:solidFill>
                  <a:srgbClr val="92D050"/>
                </a:solidFill>
              </a:rPr>
              <a:t>The short story, </a:t>
            </a:r>
            <a:r>
              <a:rPr lang="en-US" sz="2800" i="1" dirty="0" smtClean="0">
                <a:solidFill>
                  <a:srgbClr val="92D050"/>
                </a:solidFill>
              </a:rPr>
              <a:t>Where Are You Going, Where Have You Been </a:t>
            </a:r>
            <a:r>
              <a:rPr lang="en-US" sz="2800" dirty="0" smtClean="0">
                <a:solidFill>
                  <a:srgbClr val="92D050"/>
                </a:solidFill>
              </a:rPr>
              <a:t>by Joyce Carol Oates is similar to the lyrics, </a:t>
            </a:r>
            <a:r>
              <a:rPr lang="en-US" sz="2800" i="1" dirty="0" smtClean="0">
                <a:solidFill>
                  <a:srgbClr val="92D050"/>
                </a:solidFill>
              </a:rPr>
              <a:t>Stalking </a:t>
            </a:r>
            <a:r>
              <a:rPr lang="en-US" sz="2800" dirty="0" smtClean="0">
                <a:solidFill>
                  <a:srgbClr val="92D050"/>
                </a:solidFill>
              </a:rPr>
              <a:t>by Funeral Dress. In the short story, a man named Arnold Friend meets a girl named Connie </a:t>
            </a:r>
            <a:r>
              <a:rPr lang="en-US" sz="2800" dirty="0" smtClean="0">
                <a:solidFill>
                  <a:srgbClr val="92D050"/>
                </a:solidFill>
              </a:rPr>
              <a:t>and</a:t>
            </a:r>
            <a:r>
              <a:rPr lang="en-US" sz="2800" dirty="0" smtClean="0">
                <a:solidFill>
                  <a:srgbClr val="92D050"/>
                </a:solidFill>
              </a:rPr>
              <a:t> </a:t>
            </a:r>
            <a:r>
              <a:rPr lang="en-US" sz="2800" dirty="0" smtClean="0">
                <a:solidFill>
                  <a:srgbClr val="92D050"/>
                </a:solidFill>
              </a:rPr>
              <a:t>starts to stalk her. </a:t>
            </a:r>
            <a:r>
              <a:rPr lang="en-US" sz="2800" dirty="0" smtClean="0">
                <a:solidFill>
                  <a:srgbClr val="92D050"/>
                </a:solidFill>
              </a:rPr>
              <a:t>He forces </a:t>
            </a:r>
            <a:r>
              <a:rPr lang="en-US" sz="2800" dirty="0" smtClean="0">
                <a:solidFill>
                  <a:srgbClr val="92D050"/>
                </a:solidFill>
              </a:rPr>
              <a:t>her to go on a ride with him. Connie becomes scared and tries to call the </a:t>
            </a:r>
            <a:r>
              <a:rPr lang="en-US" sz="2800" dirty="0" smtClean="0">
                <a:solidFill>
                  <a:srgbClr val="92D050"/>
                </a:solidFill>
              </a:rPr>
              <a:t>police but failed. </a:t>
            </a:r>
            <a:r>
              <a:rPr lang="en-US" sz="2800" dirty="0" smtClean="0">
                <a:solidFill>
                  <a:srgbClr val="92D050"/>
                </a:solidFill>
              </a:rPr>
              <a:t>Arnold states before she reaches the phone that if she calls the police something bad will happen to her family. </a:t>
            </a:r>
            <a:r>
              <a:rPr lang="en-US" sz="2800" dirty="0" smtClean="0">
                <a:solidFill>
                  <a:srgbClr val="92D050"/>
                </a:solidFill>
              </a:rPr>
              <a:t>Oates </a:t>
            </a:r>
            <a:r>
              <a:rPr lang="en-US" sz="2800" dirty="0" smtClean="0">
                <a:solidFill>
                  <a:srgbClr val="92D050"/>
                </a:solidFill>
              </a:rPr>
              <a:t>did not state what happened to her </a:t>
            </a:r>
            <a:r>
              <a:rPr lang="en-US" sz="2800" dirty="0" smtClean="0">
                <a:solidFill>
                  <a:srgbClr val="92D050"/>
                </a:solidFill>
              </a:rPr>
              <a:t>in the end, but reader can imagine</a:t>
            </a:r>
            <a:r>
              <a:rPr lang="en-US" sz="2800" dirty="0" smtClean="0">
                <a:solidFill>
                  <a:srgbClr val="92D050"/>
                </a:solidFill>
              </a:rPr>
              <a:t>. </a:t>
            </a:r>
            <a:r>
              <a:rPr lang="en-US" sz="2800" dirty="0" smtClean="0">
                <a:solidFill>
                  <a:srgbClr val="92D050"/>
                </a:solidFill>
              </a:rPr>
              <a:t>Similarly in the lyrics, a person was stalking another person by going to his house, phoning him, following him, etc. The person was getting irritated and calls him sick and tries to pretend that he is not at home by pulling down the shades and locking the door.</a:t>
            </a:r>
            <a:endParaRPr lang="es-US" sz="2800" dirty="0">
              <a:solidFill>
                <a:srgbClr val="92D050"/>
              </a:solidFill>
            </a:endParaRPr>
          </a:p>
        </p:txBody>
      </p:sp>
    </p:spTree>
    <p:extLst>
      <p:ext uri="{BB962C8B-B14F-4D97-AF65-F5344CB8AC3E}">
        <p14:creationId xmlns:p14="http://schemas.microsoft.com/office/powerpoint/2010/main" val="133491309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68244" y="0"/>
            <a:ext cx="8610600" cy="1293028"/>
          </a:xfrm>
        </p:spPr>
        <p:txBody>
          <a:bodyPr/>
          <a:lstStyle/>
          <a:p>
            <a:r>
              <a:rPr lang="en-US" i="1" cap="none" dirty="0" smtClean="0">
                <a:solidFill>
                  <a:srgbClr val="FF0000"/>
                </a:solidFill>
              </a:rPr>
              <a:t>Revenge</a:t>
            </a:r>
            <a:r>
              <a:rPr lang="en-US" cap="none" dirty="0" smtClean="0">
                <a:solidFill>
                  <a:srgbClr val="FF0000"/>
                </a:solidFill>
              </a:rPr>
              <a:t> by Alexis </a:t>
            </a:r>
            <a:r>
              <a:rPr lang="en-US" cap="none" dirty="0" err="1" smtClean="0">
                <a:solidFill>
                  <a:srgbClr val="FF0000"/>
                </a:solidFill>
              </a:rPr>
              <a:t>Zapalka</a:t>
            </a:r>
            <a:endParaRPr lang="es-US" cap="none" dirty="0">
              <a:solidFill>
                <a:srgbClr val="FF0000"/>
              </a:solidFill>
            </a:endParaRPr>
          </a:p>
        </p:txBody>
      </p:sp>
      <p:sp>
        <p:nvSpPr>
          <p:cNvPr id="4" name="TextBox 3"/>
          <p:cNvSpPr txBox="1"/>
          <p:nvPr/>
        </p:nvSpPr>
        <p:spPr>
          <a:xfrm>
            <a:off x="1285460" y="1502688"/>
            <a:ext cx="16121363" cy="5355312"/>
          </a:xfrm>
          <a:prstGeom prst="rect">
            <a:avLst/>
          </a:prstGeom>
          <a:noFill/>
        </p:spPr>
        <p:txBody>
          <a:bodyPr wrap="square" rtlCol="0">
            <a:spAutoFit/>
          </a:bodyPr>
          <a:lstStyle/>
          <a:p>
            <a:r>
              <a:rPr lang="es-US" sz="2000" dirty="0" smtClean="0"/>
              <a:t>I </a:t>
            </a:r>
            <a:r>
              <a:rPr lang="es-US" sz="2000" dirty="0"/>
              <a:t>hope </a:t>
            </a:r>
            <a:r>
              <a:rPr lang="es-US" sz="2000" dirty="0" err="1"/>
              <a:t>it</a:t>
            </a:r>
            <a:r>
              <a:rPr lang="es-US" sz="2000" dirty="0"/>
              <a:t> </a:t>
            </a:r>
            <a:r>
              <a:rPr lang="es-US" sz="2000" dirty="0" err="1"/>
              <a:t>was</a:t>
            </a:r>
            <a:r>
              <a:rPr lang="es-US" sz="2000" dirty="0"/>
              <a:t> </a:t>
            </a:r>
            <a:r>
              <a:rPr lang="es-US" sz="2000" dirty="0" err="1"/>
              <a:t>all</a:t>
            </a:r>
            <a:r>
              <a:rPr lang="es-US" sz="2000" dirty="0"/>
              <a:t> </a:t>
            </a:r>
            <a:r>
              <a:rPr lang="es-US" sz="2000" dirty="0" err="1"/>
              <a:t>worth</a:t>
            </a:r>
            <a:r>
              <a:rPr lang="es-US" sz="2000" dirty="0"/>
              <a:t> </a:t>
            </a:r>
            <a:r>
              <a:rPr lang="es-US" sz="2000" dirty="0" err="1"/>
              <a:t>it</a:t>
            </a:r>
            <a:r>
              <a:rPr lang="es-US" sz="2000" dirty="0"/>
              <a:t>.</a:t>
            </a:r>
            <a:br>
              <a:rPr lang="es-US" sz="2000" dirty="0"/>
            </a:br>
            <a:r>
              <a:rPr lang="es-US" sz="2000" dirty="0" err="1"/>
              <a:t>With</a:t>
            </a:r>
            <a:r>
              <a:rPr lang="es-US" sz="2000" dirty="0"/>
              <a:t> a </a:t>
            </a:r>
            <a:r>
              <a:rPr lang="es-US" sz="2000" dirty="0" err="1"/>
              <a:t>few</a:t>
            </a:r>
            <a:r>
              <a:rPr lang="es-US" sz="2000" dirty="0"/>
              <a:t> simple </a:t>
            </a:r>
            <a:r>
              <a:rPr lang="es-US" sz="2000" dirty="0" err="1"/>
              <a:t>words</a:t>
            </a:r>
            <a:r>
              <a:rPr lang="es-US" sz="2000" dirty="0"/>
              <a:t/>
            </a:r>
            <a:br>
              <a:rPr lang="es-US" sz="2000" dirty="0"/>
            </a:br>
            <a:r>
              <a:rPr lang="es-US" sz="2000" dirty="0" err="1"/>
              <a:t>you</a:t>
            </a:r>
            <a:r>
              <a:rPr lang="es-US" sz="2000" dirty="0"/>
              <a:t> </a:t>
            </a:r>
            <a:r>
              <a:rPr lang="es-US" sz="2000" dirty="0" err="1"/>
              <a:t>just</a:t>
            </a:r>
            <a:r>
              <a:rPr lang="es-US" sz="2000" dirty="0"/>
              <a:t> </a:t>
            </a:r>
            <a:r>
              <a:rPr lang="es-US" sz="2000" dirty="0" err="1"/>
              <a:t>tore</a:t>
            </a:r>
            <a:r>
              <a:rPr lang="es-US" sz="2000" dirty="0"/>
              <a:t> </a:t>
            </a:r>
            <a:r>
              <a:rPr lang="es-US" sz="2000" dirty="0" err="1"/>
              <a:t>lives</a:t>
            </a:r>
            <a:r>
              <a:rPr lang="es-US" sz="2000" dirty="0"/>
              <a:t/>
            </a:r>
            <a:br>
              <a:rPr lang="es-US" sz="2000" dirty="0"/>
            </a:br>
            <a:r>
              <a:rPr lang="es-US" sz="2000" dirty="0" err="1"/>
              <a:t>apart</a:t>
            </a:r>
            <a:r>
              <a:rPr lang="es-US" sz="2000" dirty="0"/>
              <a:t>.</a:t>
            </a:r>
            <a:br>
              <a:rPr lang="es-US" sz="2000" dirty="0"/>
            </a:br>
            <a:r>
              <a:rPr lang="es-US" sz="2000" dirty="0" err="1"/>
              <a:t>You</a:t>
            </a:r>
            <a:r>
              <a:rPr lang="es-US" sz="2000" dirty="0"/>
              <a:t> </a:t>
            </a:r>
            <a:r>
              <a:rPr lang="es-US" sz="2000" dirty="0" err="1"/>
              <a:t>left</a:t>
            </a:r>
            <a:r>
              <a:rPr lang="es-US" sz="2000" dirty="0"/>
              <a:t> </a:t>
            </a:r>
            <a:r>
              <a:rPr lang="es-US" sz="2000" dirty="0" err="1"/>
              <a:t>us</a:t>
            </a:r>
            <a:r>
              <a:rPr lang="es-US" sz="2000" dirty="0"/>
              <a:t> </a:t>
            </a:r>
            <a:r>
              <a:rPr lang="es-US" sz="2000" dirty="0" err="1"/>
              <a:t>there</a:t>
            </a:r>
            <a:r>
              <a:rPr lang="es-US" sz="2000" dirty="0"/>
              <a:t/>
            </a:r>
            <a:br>
              <a:rPr lang="es-US" sz="2000" dirty="0"/>
            </a:br>
            <a:r>
              <a:rPr lang="es-US" sz="2000" dirty="0" err="1"/>
              <a:t>to</a:t>
            </a:r>
            <a:r>
              <a:rPr lang="es-US" sz="2000" dirty="0"/>
              <a:t> pick up </a:t>
            </a:r>
            <a:r>
              <a:rPr lang="es-US" sz="2000" dirty="0" err="1"/>
              <a:t>the</a:t>
            </a:r>
            <a:r>
              <a:rPr lang="es-US" sz="2000" dirty="0"/>
              <a:t> </a:t>
            </a:r>
            <a:br>
              <a:rPr lang="es-US" sz="2000" dirty="0"/>
            </a:br>
            <a:r>
              <a:rPr lang="es-US" sz="2000" dirty="0" err="1"/>
              <a:t>wreckage</a:t>
            </a:r>
            <a:r>
              <a:rPr lang="es-US" sz="2000" dirty="0"/>
              <a:t>,</a:t>
            </a:r>
            <a:br>
              <a:rPr lang="es-US" sz="2000" dirty="0"/>
            </a:br>
            <a:r>
              <a:rPr lang="es-US" sz="2000" dirty="0" err="1"/>
              <a:t>to</a:t>
            </a:r>
            <a:r>
              <a:rPr lang="es-US" sz="2000" dirty="0"/>
              <a:t> stand in a </a:t>
            </a:r>
            <a:r>
              <a:rPr lang="es-US" sz="2000" dirty="0" err="1"/>
              <a:t>field</a:t>
            </a:r>
            <a:r>
              <a:rPr lang="es-US" sz="2000" dirty="0"/>
              <a:t> </a:t>
            </a:r>
            <a:br>
              <a:rPr lang="es-US" sz="2000" dirty="0"/>
            </a:br>
            <a:r>
              <a:rPr lang="es-US" sz="2000" dirty="0"/>
              <a:t>of </a:t>
            </a:r>
            <a:r>
              <a:rPr lang="es-US" sz="2000" dirty="0" err="1"/>
              <a:t>broken</a:t>
            </a:r>
            <a:r>
              <a:rPr lang="es-US" sz="2000" dirty="0"/>
              <a:t> </a:t>
            </a:r>
            <a:r>
              <a:rPr lang="es-US" sz="2000" dirty="0" err="1"/>
              <a:t>memories</a:t>
            </a:r>
            <a:r>
              <a:rPr lang="es-US" sz="2000" dirty="0"/>
              <a:t/>
            </a:r>
            <a:br>
              <a:rPr lang="es-US" sz="2000" dirty="0"/>
            </a:br>
            <a:r>
              <a:rPr lang="es-US" sz="2000" dirty="0"/>
              <a:t>and </a:t>
            </a:r>
            <a:r>
              <a:rPr lang="es-US" sz="2000" dirty="0" err="1"/>
              <a:t>dying</a:t>
            </a:r>
            <a:r>
              <a:rPr lang="es-US" sz="2000" dirty="0"/>
              <a:t> hope.</a:t>
            </a:r>
            <a:br>
              <a:rPr lang="es-US" sz="2000" dirty="0"/>
            </a:br>
            <a:r>
              <a:rPr lang="es-US" sz="2000" dirty="0" err="1"/>
              <a:t>All</a:t>
            </a:r>
            <a:r>
              <a:rPr lang="es-US" sz="2000" dirty="0"/>
              <a:t> </a:t>
            </a:r>
            <a:r>
              <a:rPr lang="es-US" sz="2000" dirty="0" err="1"/>
              <a:t>we</a:t>
            </a:r>
            <a:r>
              <a:rPr lang="es-US" sz="2000" dirty="0"/>
              <a:t> </a:t>
            </a:r>
            <a:r>
              <a:rPr lang="es-US" sz="2000" dirty="0" err="1"/>
              <a:t>had</a:t>
            </a:r>
            <a:r>
              <a:rPr lang="es-US" sz="2000" dirty="0"/>
              <a:t> </a:t>
            </a:r>
            <a:r>
              <a:rPr lang="es-US" sz="2000" dirty="0" err="1"/>
              <a:t>was</a:t>
            </a:r>
            <a:r>
              <a:rPr lang="es-US" sz="2000" dirty="0"/>
              <a:t/>
            </a:r>
            <a:br>
              <a:rPr lang="es-US" sz="2000" dirty="0"/>
            </a:br>
            <a:r>
              <a:rPr lang="es-US" sz="2000" dirty="0" err="1"/>
              <a:t>left</a:t>
            </a:r>
            <a:r>
              <a:rPr lang="es-US" sz="2000" dirty="0"/>
              <a:t> </a:t>
            </a:r>
            <a:br>
              <a:rPr lang="es-US" sz="2000" dirty="0"/>
            </a:br>
            <a:r>
              <a:rPr lang="es-US" sz="2000" i="1" dirty="0" err="1"/>
              <a:t>Bleeding</a:t>
            </a:r>
            <a:r>
              <a:rPr lang="es-US" sz="2000" dirty="0"/>
              <a:t/>
            </a:r>
            <a:br>
              <a:rPr lang="es-US" sz="2000" dirty="0"/>
            </a:br>
            <a:r>
              <a:rPr lang="es-US" sz="2000" dirty="0" err="1"/>
              <a:t>from</a:t>
            </a:r>
            <a:r>
              <a:rPr lang="es-US" sz="2000" dirty="0"/>
              <a:t> </a:t>
            </a:r>
            <a:r>
              <a:rPr lang="es-US" sz="2000" dirty="0" err="1"/>
              <a:t>the</a:t>
            </a:r>
            <a:r>
              <a:rPr lang="es-US" sz="2000" dirty="0"/>
              <a:t> </a:t>
            </a:r>
            <a:r>
              <a:rPr lang="es-US" sz="2000" dirty="0" err="1"/>
              <a:t>gaping</a:t>
            </a:r>
            <a:r>
              <a:rPr lang="es-US" sz="2000" dirty="0"/>
              <a:t/>
            </a:r>
            <a:br>
              <a:rPr lang="es-US" sz="2000" dirty="0"/>
            </a:br>
            <a:r>
              <a:rPr lang="es-US" sz="2000" dirty="0" err="1"/>
              <a:t>hole</a:t>
            </a:r>
            <a:r>
              <a:rPr lang="es-US" sz="2000" dirty="0"/>
              <a:t> </a:t>
            </a:r>
            <a:r>
              <a:rPr lang="es-US" sz="2000" dirty="0" err="1"/>
              <a:t>that</a:t>
            </a:r>
            <a:r>
              <a:rPr lang="es-US" sz="2000" dirty="0"/>
              <a:t> </a:t>
            </a:r>
            <a:r>
              <a:rPr lang="es-US" sz="2000" dirty="0" err="1"/>
              <a:t>was</a:t>
            </a:r>
            <a:r>
              <a:rPr lang="es-US" sz="2000" dirty="0"/>
              <a:t> </a:t>
            </a:r>
            <a:r>
              <a:rPr lang="es-US" sz="2000" dirty="0" err="1"/>
              <a:t>you</a:t>
            </a:r>
            <a:r>
              <a:rPr lang="es-US" sz="1200" dirty="0"/>
              <a:t/>
            </a:r>
            <a:br>
              <a:rPr lang="es-US" sz="1200" dirty="0"/>
            </a:br>
            <a:r>
              <a:rPr lang="es-US" sz="1200" dirty="0"/>
              <a:t/>
            </a:r>
            <a:br>
              <a:rPr lang="es-US" sz="1200" dirty="0"/>
            </a:br>
            <a:r>
              <a:rPr lang="es-US" sz="1200" dirty="0"/>
              <a:t/>
            </a:r>
            <a:br>
              <a:rPr lang="es-US" sz="1200" dirty="0"/>
            </a:br>
            <a:endParaRPr lang="es-US" dirty="0"/>
          </a:p>
        </p:txBody>
      </p:sp>
      <p:sp>
        <p:nvSpPr>
          <p:cNvPr id="6" name="TextBox 5"/>
          <p:cNvSpPr txBox="1"/>
          <p:nvPr/>
        </p:nvSpPr>
        <p:spPr>
          <a:xfrm>
            <a:off x="6361042" y="1502688"/>
            <a:ext cx="5420139" cy="4370427"/>
          </a:xfrm>
          <a:prstGeom prst="rect">
            <a:avLst/>
          </a:prstGeom>
          <a:noFill/>
        </p:spPr>
        <p:txBody>
          <a:bodyPr wrap="square" rtlCol="0">
            <a:spAutoFit/>
          </a:bodyPr>
          <a:lstStyle/>
          <a:p>
            <a:r>
              <a:rPr lang="es-US" sz="2000" dirty="0"/>
              <a:t>And </a:t>
            </a:r>
            <a:r>
              <a:rPr lang="es-US" sz="2000" dirty="0" err="1"/>
              <a:t>now</a:t>
            </a:r>
            <a:r>
              <a:rPr lang="es-US" sz="2000" dirty="0"/>
              <a:t> </a:t>
            </a:r>
            <a:r>
              <a:rPr lang="es-US" sz="2000" dirty="0" err="1"/>
              <a:t>things</a:t>
            </a:r>
            <a:r>
              <a:rPr lang="es-US" sz="2000" dirty="0"/>
              <a:t/>
            </a:r>
            <a:br>
              <a:rPr lang="es-US" sz="2000" dirty="0"/>
            </a:br>
            <a:r>
              <a:rPr lang="es-US" sz="2000" dirty="0" err="1"/>
              <a:t>will</a:t>
            </a:r>
            <a:r>
              <a:rPr lang="es-US" sz="2000" dirty="0"/>
              <a:t> </a:t>
            </a:r>
            <a:r>
              <a:rPr lang="es-US" sz="2000" dirty="0" err="1"/>
              <a:t>never</a:t>
            </a:r>
            <a:r>
              <a:rPr lang="es-US" sz="2000" dirty="0"/>
              <a:t> be </a:t>
            </a:r>
            <a:r>
              <a:rPr lang="es-US" sz="2000" dirty="0" err="1"/>
              <a:t>the</a:t>
            </a:r>
            <a:r>
              <a:rPr lang="es-US" sz="2000" dirty="0"/>
              <a:t> </a:t>
            </a:r>
            <a:r>
              <a:rPr lang="es-US" sz="2000" dirty="0" err="1"/>
              <a:t>same</a:t>
            </a:r>
            <a:r>
              <a:rPr lang="es-US" sz="2000" dirty="0"/>
              <a:t>.</a:t>
            </a:r>
            <a:br>
              <a:rPr lang="es-US" sz="2000" dirty="0"/>
            </a:br>
            <a:r>
              <a:rPr lang="es-US" sz="2000" dirty="0"/>
              <a:t>So </a:t>
            </a:r>
            <a:r>
              <a:rPr lang="es-US" sz="2000" dirty="0" err="1"/>
              <a:t>you</a:t>
            </a:r>
            <a:r>
              <a:rPr lang="es-US" sz="2000" dirty="0"/>
              <a:t> </a:t>
            </a:r>
            <a:r>
              <a:rPr lang="es-US" sz="2000" dirty="0" err="1"/>
              <a:t>better</a:t>
            </a:r>
            <a:r>
              <a:rPr lang="es-US" sz="2000" dirty="0"/>
              <a:t> </a:t>
            </a:r>
            <a:r>
              <a:rPr lang="es-US" sz="2000" dirty="0" err="1"/>
              <a:t>realize</a:t>
            </a:r>
            <a:r>
              <a:rPr lang="es-US" sz="2000" dirty="0"/>
              <a:t/>
            </a:r>
            <a:br>
              <a:rPr lang="es-US" sz="2000" dirty="0"/>
            </a:br>
            <a:r>
              <a:rPr lang="es-US" sz="2000" dirty="0" err="1"/>
              <a:t>exactly</a:t>
            </a:r>
            <a:r>
              <a:rPr lang="es-US" sz="2000" dirty="0"/>
              <a:t> </a:t>
            </a:r>
            <a:r>
              <a:rPr lang="es-US" sz="2000" dirty="0" err="1"/>
              <a:t>what</a:t>
            </a:r>
            <a:r>
              <a:rPr lang="es-US" sz="2000" dirty="0"/>
              <a:t> </a:t>
            </a:r>
            <a:r>
              <a:rPr lang="es-US" sz="2000" dirty="0" err="1"/>
              <a:t>you</a:t>
            </a:r>
            <a:r>
              <a:rPr lang="es-US" sz="2000" dirty="0"/>
              <a:t/>
            </a:r>
            <a:br>
              <a:rPr lang="es-US" sz="2000" dirty="0"/>
            </a:br>
            <a:r>
              <a:rPr lang="es-US" sz="2000" dirty="0" err="1"/>
              <a:t>did</a:t>
            </a:r>
            <a:r>
              <a:rPr lang="es-US" sz="2000" dirty="0"/>
              <a:t/>
            </a:r>
            <a:br>
              <a:rPr lang="es-US" sz="2000" dirty="0"/>
            </a:br>
            <a:r>
              <a:rPr lang="es-US" sz="2000" dirty="0"/>
              <a:t>and </a:t>
            </a:r>
            <a:r>
              <a:rPr lang="es-US" sz="2000" dirty="0" err="1"/>
              <a:t>you</a:t>
            </a:r>
            <a:r>
              <a:rPr lang="es-US" sz="2000" dirty="0"/>
              <a:t> </a:t>
            </a:r>
            <a:r>
              <a:rPr lang="es-US" sz="2000" dirty="0" err="1"/>
              <a:t>better</a:t>
            </a:r>
            <a:r>
              <a:rPr lang="es-US" sz="2000" dirty="0"/>
              <a:t> </a:t>
            </a:r>
            <a:br>
              <a:rPr lang="es-US" sz="2000" dirty="0"/>
            </a:br>
            <a:r>
              <a:rPr lang="es-US" sz="2000" dirty="0" err="1"/>
              <a:t>pray</a:t>
            </a:r>
            <a:r>
              <a:rPr lang="es-US" sz="2000" dirty="0"/>
              <a:t> </a:t>
            </a:r>
            <a:r>
              <a:rPr lang="es-US" sz="2000" dirty="0" err="1"/>
              <a:t>to</a:t>
            </a:r>
            <a:r>
              <a:rPr lang="es-US" sz="2000" dirty="0"/>
              <a:t> </a:t>
            </a:r>
            <a:r>
              <a:rPr lang="es-US" sz="2000" dirty="0" err="1"/>
              <a:t>God</a:t>
            </a:r>
            <a:r>
              <a:rPr lang="es-US" sz="2000" dirty="0"/>
              <a:t> </a:t>
            </a:r>
            <a:r>
              <a:rPr lang="es-US" sz="2000" dirty="0" err="1"/>
              <a:t>that</a:t>
            </a:r>
            <a:r>
              <a:rPr lang="es-US" sz="2000" dirty="0"/>
              <a:t/>
            </a:r>
            <a:br>
              <a:rPr lang="es-US" sz="2000" dirty="0"/>
            </a:br>
            <a:r>
              <a:rPr lang="es-US" sz="2000" dirty="0" err="1"/>
              <a:t>it</a:t>
            </a:r>
            <a:r>
              <a:rPr lang="es-US" sz="2000" dirty="0"/>
              <a:t> </a:t>
            </a:r>
            <a:r>
              <a:rPr lang="es-US" sz="2000" dirty="0" err="1"/>
              <a:t>was</a:t>
            </a:r>
            <a:r>
              <a:rPr lang="es-US" sz="2000" dirty="0"/>
              <a:t> </a:t>
            </a:r>
            <a:r>
              <a:rPr lang="es-US" sz="2000" dirty="0" err="1"/>
              <a:t>worth</a:t>
            </a:r>
            <a:r>
              <a:rPr lang="es-US" sz="2000" dirty="0"/>
              <a:t> </a:t>
            </a:r>
            <a:r>
              <a:rPr lang="es-US" sz="2000" dirty="0" err="1"/>
              <a:t>it</a:t>
            </a:r>
            <a:r>
              <a:rPr lang="es-US" sz="2000" dirty="0"/>
              <a:t>.</a:t>
            </a:r>
            <a:br>
              <a:rPr lang="es-US" sz="2000" dirty="0"/>
            </a:br>
            <a:r>
              <a:rPr lang="es-US" sz="2000" dirty="0" err="1"/>
              <a:t>Because</a:t>
            </a:r>
            <a:r>
              <a:rPr lang="es-US" sz="2000" dirty="0"/>
              <a:t> </a:t>
            </a:r>
            <a:r>
              <a:rPr lang="es-US" sz="2000" dirty="0" err="1"/>
              <a:t>if</a:t>
            </a:r>
            <a:r>
              <a:rPr lang="es-US" sz="2000" dirty="0"/>
              <a:t> </a:t>
            </a:r>
            <a:r>
              <a:rPr lang="es-US" sz="2000" dirty="0" err="1"/>
              <a:t>it</a:t>
            </a:r>
            <a:r>
              <a:rPr lang="es-US" sz="2000" dirty="0"/>
              <a:t> </a:t>
            </a:r>
            <a:r>
              <a:rPr lang="es-US" sz="2000" dirty="0" err="1"/>
              <a:t>was</a:t>
            </a:r>
            <a:r>
              <a:rPr lang="es-US" sz="2000" dirty="0"/>
              <a:t> </a:t>
            </a:r>
            <a:r>
              <a:rPr lang="es-US" sz="2000" dirty="0" err="1"/>
              <a:t>not</a:t>
            </a:r>
            <a:r>
              <a:rPr lang="es-US" sz="2000" dirty="0"/>
              <a:t/>
            </a:r>
            <a:br>
              <a:rPr lang="es-US" sz="2000" dirty="0"/>
            </a:br>
            <a:r>
              <a:rPr lang="es-US" sz="2000" dirty="0" err="1"/>
              <a:t>you</a:t>
            </a:r>
            <a:r>
              <a:rPr lang="es-US" sz="2000" dirty="0"/>
              <a:t> </a:t>
            </a:r>
            <a:r>
              <a:rPr lang="es-US" sz="2000" dirty="0" err="1"/>
              <a:t>should</a:t>
            </a:r>
            <a:r>
              <a:rPr lang="es-US" sz="2000" dirty="0"/>
              <a:t> </a:t>
            </a:r>
            <a:r>
              <a:rPr lang="es-US" sz="2000" dirty="0" err="1"/>
              <a:t>pray</a:t>
            </a:r>
            <a:r>
              <a:rPr lang="es-US" sz="2000" dirty="0"/>
              <a:t/>
            </a:r>
            <a:br>
              <a:rPr lang="es-US" sz="2000" dirty="0"/>
            </a:br>
            <a:r>
              <a:rPr lang="es-US" sz="2000" dirty="0" err="1"/>
              <a:t>one</a:t>
            </a:r>
            <a:r>
              <a:rPr lang="es-US" sz="2000" dirty="0"/>
              <a:t> more time</a:t>
            </a:r>
            <a:br>
              <a:rPr lang="es-US" sz="2000" dirty="0"/>
            </a:br>
            <a:r>
              <a:rPr lang="es-US" sz="2000" dirty="0" err="1"/>
              <a:t>that</a:t>
            </a:r>
            <a:r>
              <a:rPr lang="es-US" sz="2000" dirty="0"/>
              <a:t> I </a:t>
            </a:r>
            <a:r>
              <a:rPr lang="es-US" sz="2000" dirty="0" err="1"/>
              <a:t>don't</a:t>
            </a:r>
            <a:r>
              <a:rPr lang="es-US" sz="2000" dirty="0"/>
              <a:t/>
            </a:r>
            <a:br>
              <a:rPr lang="es-US" sz="2000" dirty="0"/>
            </a:br>
            <a:r>
              <a:rPr lang="es-US" sz="2000" dirty="0" err="1"/>
              <a:t>find</a:t>
            </a:r>
            <a:r>
              <a:rPr lang="es-US" sz="2000" dirty="0"/>
              <a:t> </a:t>
            </a:r>
            <a:r>
              <a:rPr lang="es-US" sz="2000" dirty="0" err="1"/>
              <a:t>you</a:t>
            </a:r>
            <a:r>
              <a:rPr lang="es-US" sz="2000" dirty="0"/>
              <a:t>.</a:t>
            </a:r>
          </a:p>
          <a:p>
            <a:endParaRPr lang="es-US" dirty="0"/>
          </a:p>
        </p:txBody>
      </p:sp>
    </p:spTree>
    <p:extLst>
      <p:ext uri="{BB962C8B-B14F-4D97-AF65-F5344CB8AC3E}">
        <p14:creationId xmlns:p14="http://schemas.microsoft.com/office/powerpoint/2010/main" val="3785043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cap="none" dirty="0" smtClean="0">
                <a:solidFill>
                  <a:srgbClr val="FF0000"/>
                </a:solidFill>
              </a:rPr>
              <a:t>Stalker</a:t>
            </a:r>
            <a:r>
              <a:rPr lang="en-US" cap="none" dirty="0" smtClean="0">
                <a:solidFill>
                  <a:srgbClr val="FF0000"/>
                </a:solidFill>
              </a:rPr>
              <a:t> by Judith Redman</a:t>
            </a:r>
            <a:endParaRPr lang="es-US" cap="none" dirty="0">
              <a:solidFill>
                <a:srgbClr val="FF0000"/>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25839" y="1949673"/>
            <a:ext cx="6059606" cy="4575003"/>
          </a:xfrm>
        </p:spPr>
      </p:pic>
    </p:spTree>
    <p:extLst>
      <p:ext uri="{BB962C8B-B14F-4D97-AF65-F5344CB8AC3E}">
        <p14:creationId xmlns:p14="http://schemas.microsoft.com/office/powerpoint/2010/main" val="3366717005"/>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cap="none" dirty="0">
                <a:solidFill>
                  <a:srgbClr val="FF0000"/>
                </a:solidFill>
              </a:rPr>
              <a:t>Stalker</a:t>
            </a:r>
            <a:r>
              <a:rPr lang="en-US" cap="none" dirty="0">
                <a:solidFill>
                  <a:srgbClr val="FF0000"/>
                </a:solidFill>
              </a:rPr>
              <a:t> by Judith Redman</a:t>
            </a:r>
            <a:r>
              <a:rPr lang="en-US" cap="none" dirty="0" smtClean="0">
                <a:solidFill>
                  <a:srgbClr val="FF0000"/>
                </a:solidFill>
              </a:rPr>
              <a:t/>
            </a:r>
            <a:br>
              <a:rPr lang="en-US" cap="none" dirty="0" smtClean="0">
                <a:solidFill>
                  <a:srgbClr val="FF0000"/>
                </a:solidFill>
              </a:rPr>
            </a:br>
            <a:r>
              <a:rPr lang="en-US" cap="none" dirty="0" smtClean="0">
                <a:solidFill>
                  <a:srgbClr val="FF0000"/>
                </a:solidFill>
              </a:rPr>
              <a:t>Explanation</a:t>
            </a:r>
            <a:endParaRPr lang="es-US" dirty="0"/>
          </a:p>
        </p:txBody>
      </p:sp>
      <p:sp>
        <p:nvSpPr>
          <p:cNvPr id="3" name="Content Placeholder 2"/>
          <p:cNvSpPr>
            <a:spLocks noGrp="1"/>
          </p:cNvSpPr>
          <p:nvPr>
            <p:ph idx="1"/>
          </p:nvPr>
        </p:nvSpPr>
        <p:spPr/>
        <p:txBody>
          <a:bodyPr>
            <a:normAutofit fontScale="92500"/>
          </a:bodyPr>
          <a:lstStyle/>
          <a:p>
            <a:pPr marL="0" indent="0">
              <a:buNone/>
            </a:pPr>
            <a:r>
              <a:rPr lang="en-US" sz="2800" dirty="0" smtClean="0">
                <a:solidFill>
                  <a:srgbClr val="92D050"/>
                </a:solidFill>
              </a:rPr>
              <a:t>The </a:t>
            </a:r>
            <a:r>
              <a:rPr lang="en-US" sz="2800" dirty="0">
                <a:solidFill>
                  <a:srgbClr val="92D050"/>
                </a:solidFill>
              </a:rPr>
              <a:t>short story, </a:t>
            </a:r>
            <a:r>
              <a:rPr lang="en-US" sz="2800" i="1" dirty="0">
                <a:solidFill>
                  <a:srgbClr val="92D050"/>
                </a:solidFill>
              </a:rPr>
              <a:t>Where Are You Going, Where Have You Been </a:t>
            </a:r>
            <a:r>
              <a:rPr lang="en-US" sz="2800" dirty="0">
                <a:solidFill>
                  <a:srgbClr val="92D050"/>
                </a:solidFill>
              </a:rPr>
              <a:t>by Joyce Carol Oates is similar to </a:t>
            </a:r>
            <a:r>
              <a:rPr lang="en-US" sz="2800" dirty="0" smtClean="0">
                <a:solidFill>
                  <a:srgbClr val="92D050"/>
                </a:solidFill>
              </a:rPr>
              <a:t>the painting, </a:t>
            </a:r>
            <a:r>
              <a:rPr lang="en-US" sz="2800" i="1" dirty="0" smtClean="0">
                <a:solidFill>
                  <a:srgbClr val="92D050"/>
                </a:solidFill>
              </a:rPr>
              <a:t>Stalker </a:t>
            </a:r>
            <a:r>
              <a:rPr lang="en-US" sz="2800" dirty="0" smtClean="0">
                <a:solidFill>
                  <a:srgbClr val="92D050"/>
                </a:solidFill>
              </a:rPr>
              <a:t>by Judith Redman. </a:t>
            </a:r>
            <a:r>
              <a:rPr lang="en-US" sz="2800" dirty="0">
                <a:solidFill>
                  <a:srgbClr val="92D050"/>
                </a:solidFill>
              </a:rPr>
              <a:t>In the short story, a man named Arnold Friend meets a girl named Connie who starts to stalk her. He was forcing her to go on a ride with him. Connie becomes scared and tries to call the police. Arnold states before she reaches the phone that if she calls the police something bad will happen to her family. She starts to scream for her mother on the phone. Oates did not state what happened to her mother. </a:t>
            </a:r>
            <a:r>
              <a:rPr lang="en-US" sz="2800" dirty="0" smtClean="0">
                <a:solidFill>
                  <a:srgbClr val="92D050"/>
                </a:solidFill>
              </a:rPr>
              <a:t>Judith Redman’s</a:t>
            </a:r>
            <a:r>
              <a:rPr lang="en-US" sz="2800" dirty="0" smtClean="0">
                <a:solidFill>
                  <a:srgbClr val="92D050"/>
                </a:solidFill>
              </a:rPr>
              <a:t> painting </a:t>
            </a:r>
            <a:r>
              <a:rPr lang="en-US" sz="2800" i="1" dirty="0" smtClean="0">
                <a:solidFill>
                  <a:srgbClr val="92D050"/>
                </a:solidFill>
              </a:rPr>
              <a:t>Stalker </a:t>
            </a:r>
            <a:r>
              <a:rPr lang="en-US" sz="2800" dirty="0" smtClean="0">
                <a:solidFill>
                  <a:srgbClr val="92D050"/>
                </a:solidFill>
              </a:rPr>
              <a:t>shows faces of two women and behind them in a  distance we can see a person looking at them. </a:t>
            </a:r>
            <a:endParaRPr lang="es-US" sz="2800" dirty="0">
              <a:solidFill>
                <a:srgbClr val="92D050"/>
              </a:solidFill>
            </a:endParaRPr>
          </a:p>
        </p:txBody>
      </p:sp>
    </p:spTree>
    <p:extLst>
      <p:ext uri="{BB962C8B-B14F-4D97-AF65-F5344CB8AC3E}">
        <p14:creationId xmlns:p14="http://schemas.microsoft.com/office/powerpoint/2010/main" val="2923879208"/>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91868" y="145154"/>
            <a:ext cx="5026925" cy="1293028"/>
          </a:xfrm>
        </p:spPr>
        <p:txBody>
          <a:bodyPr>
            <a:normAutofit/>
          </a:bodyPr>
          <a:lstStyle/>
          <a:p>
            <a:r>
              <a:rPr lang="en-US" sz="2800" i="1" cap="none" dirty="0" smtClean="0">
                <a:solidFill>
                  <a:srgbClr val="FF0000"/>
                </a:solidFill>
              </a:rPr>
              <a:t>The Hardest Part of Work </a:t>
            </a:r>
            <a:r>
              <a:rPr lang="en-US" sz="2800" cap="none" dirty="0" smtClean="0">
                <a:solidFill>
                  <a:srgbClr val="FF0000"/>
                </a:solidFill>
              </a:rPr>
              <a:t>by Evan James Griffin</a:t>
            </a:r>
            <a:endParaRPr lang="es-US" sz="2800" i="1" cap="none" dirty="0">
              <a:solidFill>
                <a:srgbClr val="FF0000"/>
              </a:solidFill>
            </a:endParaRPr>
          </a:p>
        </p:txBody>
      </p:sp>
      <p:sp>
        <p:nvSpPr>
          <p:cNvPr id="3" name="Content Placeholder 2"/>
          <p:cNvSpPr>
            <a:spLocks noGrp="1"/>
          </p:cNvSpPr>
          <p:nvPr>
            <p:ph idx="1"/>
          </p:nvPr>
        </p:nvSpPr>
        <p:spPr>
          <a:xfrm>
            <a:off x="0" y="1438182"/>
            <a:ext cx="10820400" cy="5931608"/>
          </a:xfrm>
        </p:spPr>
        <p:txBody>
          <a:bodyPr>
            <a:normAutofit/>
          </a:bodyPr>
          <a:lstStyle/>
          <a:p>
            <a:pPr marL="0" indent="0">
              <a:buNone/>
            </a:pPr>
            <a:r>
              <a:rPr lang="en-US" sz="2000" dirty="0"/>
              <a:t>The hardest part of work,</a:t>
            </a:r>
            <a:br>
              <a:rPr lang="en-US" sz="2000" dirty="0"/>
            </a:br>
            <a:r>
              <a:rPr lang="en-US" sz="2000" dirty="0"/>
              <a:t>is to pretend you’re working hard.</a:t>
            </a:r>
            <a:br>
              <a:rPr lang="en-US" sz="2000" dirty="0"/>
            </a:br>
            <a:r>
              <a:rPr lang="en-US" sz="2000" dirty="0"/>
              <a:t>You can only stack so many papers,</a:t>
            </a:r>
            <a:br>
              <a:rPr lang="en-US" sz="2000" dirty="0"/>
            </a:br>
            <a:r>
              <a:rPr lang="en-US" sz="2000" dirty="0"/>
              <a:t>or shuffle so many business cards.</a:t>
            </a:r>
          </a:p>
          <a:p>
            <a:pPr marL="0" indent="0">
              <a:buNone/>
            </a:pPr>
            <a:r>
              <a:rPr lang="en-US" sz="2000" dirty="0"/>
              <a:t>In one tab you’ll have your email.</a:t>
            </a:r>
            <a:br>
              <a:rPr lang="en-US" sz="2000" dirty="0"/>
            </a:br>
            <a:r>
              <a:rPr lang="en-US" sz="2000" dirty="0"/>
              <a:t>And the other you’ll have your shows.</a:t>
            </a:r>
            <a:br>
              <a:rPr lang="en-US" sz="2000" dirty="0"/>
            </a:br>
            <a:r>
              <a:rPr lang="en-US" sz="2000" dirty="0"/>
              <a:t>And you can switch between them so quickly</a:t>
            </a:r>
            <a:br>
              <a:rPr lang="en-US" sz="2000" dirty="0"/>
            </a:br>
            <a:r>
              <a:rPr lang="en-US" sz="2000" dirty="0"/>
              <a:t>Your boss hardly knows.</a:t>
            </a:r>
          </a:p>
          <a:p>
            <a:pPr marL="0" indent="0">
              <a:buNone/>
            </a:pPr>
            <a:r>
              <a:rPr lang="en-US" sz="2000" dirty="0"/>
              <a:t>Hulu shows the Office,</a:t>
            </a:r>
            <a:br>
              <a:rPr lang="en-US" sz="2000" dirty="0"/>
            </a:br>
            <a:r>
              <a:rPr lang="en-US" sz="2000" dirty="0" err="1"/>
              <a:t>Youtube</a:t>
            </a:r>
            <a:r>
              <a:rPr lang="en-US" sz="2000" dirty="0"/>
              <a:t> has dancing Dogs.</a:t>
            </a:r>
            <a:br>
              <a:rPr lang="en-US" sz="2000" dirty="0"/>
            </a:br>
            <a:r>
              <a:rPr lang="en-US" sz="2000" dirty="0"/>
              <a:t>Amazon sells lots of books,</a:t>
            </a:r>
            <a:br>
              <a:rPr lang="en-US" sz="2000" dirty="0"/>
            </a:br>
            <a:r>
              <a:rPr lang="en-US" sz="2000" dirty="0"/>
              <a:t>On </a:t>
            </a:r>
            <a:r>
              <a:rPr lang="en-US" sz="2000" dirty="0" err="1"/>
              <a:t>Ebay</a:t>
            </a:r>
            <a:r>
              <a:rPr lang="en-US" sz="2000" dirty="0"/>
              <a:t> you bought some </a:t>
            </a:r>
            <a:r>
              <a:rPr lang="en-US" sz="2000" dirty="0" err="1"/>
              <a:t>Pogs</a:t>
            </a:r>
            <a:r>
              <a:rPr lang="en-US" sz="2000" dirty="0"/>
              <a:t>.</a:t>
            </a:r>
          </a:p>
          <a:p>
            <a:endParaRPr lang="es-US" dirty="0"/>
          </a:p>
        </p:txBody>
      </p:sp>
      <p:sp>
        <p:nvSpPr>
          <p:cNvPr id="4" name="TextBox 3"/>
          <p:cNvSpPr txBox="1"/>
          <p:nvPr/>
        </p:nvSpPr>
        <p:spPr>
          <a:xfrm>
            <a:off x="6769289" y="1151579"/>
            <a:ext cx="5254388" cy="5909310"/>
          </a:xfrm>
          <a:prstGeom prst="rect">
            <a:avLst/>
          </a:prstGeom>
          <a:noFill/>
        </p:spPr>
        <p:txBody>
          <a:bodyPr wrap="square" rtlCol="0">
            <a:spAutoFit/>
          </a:bodyPr>
          <a:lstStyle/>
          <a:p>
            <a:r>
              <a:rPr lang="en-US" sz="2000" dirty="0"/>
              <a:t>An online game of Scrabble</a:t>
            </a:r>
            <a:br>
              <a:rPr lang="en-US" sz="2000" dirty="0"/>
            </a:br>
            <a:r>
              <a:rPr lang="en-US" sz="2000" dirty="0"/>
              <a:t>Makes you think of many words.</a:t>
            </a:r>
            <a:br>
              <a:rPr lang="en-US" sz="2000" dirty="0"/>
            </a:br>
            <a:r>
              <a:rPr lang="en-US" sz="2000" dirty="0"/>
              <a:t>But when nature calls you leave,</a:t>
            </a:r>
            <a:br>
              <a:rPr lang="en-US" sz="2000" dirty="0"/>
            </a:br>
            <a:r>
              <a:rPr lang="en-US" sz="2000" dirty="0"/>
              <a:t>And beat angry birds.</a:t>
            </a:r>
          </a:p>
          <a:p>
            <a:r>
              <a:rPr lang="en-US" sz="2000" dirty="0"/>
              <a:t>But once you tire of Facebook,</a:t>
            </a:r>
            <a:br>
              <a:rPr lang="en-US" sz="2000" dirty="0"/>
            </a:br>
            <a:r>
              <a:rPr lang="en-US" sz="2000" dirty="0"/>
              <a:t>And you’ve written too many Tweets</a:t>
            </a:r>
            <a:r>
              <a:rPr lang="en-US" sz="2000" dirty="0" smtClean="0"/>
              <a:t>.</a:t>
            </a:r>
          </a:p>
          <a:p>
            <a:r>
              <a:rPr lang="en-US" sz="2000" dirty="0"/>
              <a:t/>
            </a:r>
            <a:br>
              <a:rPr lang="en-US" sz="2000" dirty="0"/>
            </a:br>
            <a:r>
              <a:rPr lang="en-US" sz="2000" dirty="0"/>
              <a:t>You’ll stroll down to the </a:t>
            </a:r>
            <a:r>
              <a:rPr lang="en-US" sz="2000" dirty="0" err="1"/>
              <a:t>breakroom</a:t>
            </a:r>
            <a:r>
              <a:rPr lang="en-US" sz="2000" dirty="0"/>
              <a:t>,</a:t>
            </a:r>
            <a:br>
              <a:rPr lang="en-US" sz="2000" dirty="0"/>
            </a:br>
            <a:r>
              <a:rPr lang="en-US" sz="2000" dirty="0"/>
              <a:t>And help yourself to treats.</a:t>
            </a:r>
          </a:p>
          <a:p>
            <a:r>
              <a:rPr lang="en-US" sz="2000" dirty="0"/>
              <a:t>And if there is a co worker,</a:t>
            </a:r>
            <a:br>
              <a:rPr lang="en-US" sz="2000" dirty="0"/>
            </a:br>
            <a:r>
              <a:rPr lang="en-US" sz="2000" dirty="0"/>
              <a:t>with semi-engaging news</a:t>
            </a:r>
            <a:br>
              <a:rPr lang="en-US" sz="2000" dirty="0"/>
            </a:br>
            <a:r>
              <a:rPr lang="en-US" sz="2000" dirty="0"/>
              <a:t>You’ll only stop and gossip,</a:t>
            </a:r>
            <a:br>
              <a:rPr lang="en-US" sz="2000" dirty="0"/>
            </a:br>
            <a:r>
              <a:rPr lang="en-US" sz="2000" dirty="0"/>
              <a:t>for at least an hour or two</a:t>
            </a:r>
            <a:r>
              <a:rPr lang="en-US" sz="2000" dirty="0" smtClean="0"/>
              <a:t>.</a:t>
            </a:r>
          </a:p>
          <a:p>
            <a:endParaRPr lang="en-US" sz="2000" dirty="0"/>
          </a:p>
          <a:p>
            <a:r>
              <a:rPr lang="en-US" sz="2000" dirty="0"/>
              <a:t>Other times you’ll play ping pong,</a:t>
            </a:r>
            <a:br>
              <a:rPr lang="en-US" sz="2000" dirty="0"/>
            </a:br>
            <a:r>
              <a:rPr lang="en-US" sz="2000" dirty="0"/>
              <a:t>your favorite company perk.</a:t>
            </a:r>
            <a:br>
              <a:rPr lang="en-US" sz="2000" dirty="0"/>
            </a:br>
            <a:r>
              <a:rPr lang="en-US" sz="2000" dirty="0"/>
              <a:t>It’s amazing what you get done.</a:t>
            </a:r>
            <a:br>
              <a:rPr lang="en-US" sz="2000" dirty="0"/>
            </a:br>
            <a:r>
              <a:rPr lang="en-US" sz="2000" dirty="0"/>
              <a:t>when you come to work.</a:t>
            </a:r>
          </a:p>
          <a:p>
            <a:endParaRPr lang="es-US" dirty="0"/>
          </a:p>
        </p:txBody>
      </p:sp>
    </p:spTree>
    <p:extLst>
      <p:ext uri="{BB962C8B-B14F-4D97-AF65-F5344CB8AC3E}">
        <p14:creationId xmlns:p14="http://schemas.microsoft.com/office/powerpoint/2010/main" val="207230632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cap="none" dirty="0">
                <a:solidFill>
                  <a:srgbClr val="FF0000"/>
                </a:solidFill>
              </a:rPr>
              <a:t>The Hardest Part of Work </a:t>
            </a:r>
            <a:r>
              <a:rPr lang="en-US" cap="none" dirty="0">
                <a:solidFill>
                  <a:srgbClr val="FF0000"/>
                </a:solidFill>
              </a:rPr>
              <a:t>by Evan James Griffin</a:t>
            </a:r>
            <a:r>
              <a:rPr lang="en-US" cap="none" dirty="0" smtClean="0">
                <a:solidFill>
                  <a:srgbClr val="FF0000"/>
                </a:solidFill>
              </a:rPr>
              <a:t/>
            </a:r>
            <a:br>
              <a:rPr lang="en-US" cap="none" dirty="0" smtClean="0">
                <a:solidFill>
                  <a:srgbClr val="FF0000"/>
                </a:solidFill>
              </a:rPr>
            </a:br>
            <a:r>
              <a:rPr lang="en-US" cap="none" dirty="0" smtClean="0">
                <a:solidFill>
                  <a:srgbClr val="FF0000"/>
                </a:solidFill>
              </a:rPr>
              <a:t>Explanation</a:t>
            </a:r>
            <a:endParaRPr lang="es-US" dirty="0"/>
          </a:p>
        </p:txBody>
      </p:sp>
      <p:sp>
        <p:nvSpPr>
          <p:cNvPr id="3" name="Content Placeholder 2"/>
          <p:cNvSpPr>
            <a:spLocks noGrp="1"/>
          </p:cNvSpPr>
          <p:nvPr>
            <p:ph idx="1"/>
          </p:nvPr>
        </p:nvSpPr>
        <p:spPr>
          <a:xfrm>
            <a:off x="685800" y="2194560"/>
            <a:ext cx="10820400" cy="4315422"/>
          </a:xfrm>
        </p:spPr>
        <p:txBody>
          <a:bodyPr>
            <a:normAutofit lnSpcReduction="10000"/>
          </a:bodyPr>
          <a:lstStyle/>
          <a:p>
            <a:pPr marL="0" indent="0">
              <a:buNone/>
            </a:pPr>
            <a:r>
              <a:rPr lang="en-US" sz="2800" dirty="0">
                <a:solidFill>
                  <a:srgbClr val="92D050"/>
                </a:solidFill>
              </a:rPr>
              <a:t>The short story, </a:t>
            </a:r>
            <a:r>
              <a:rPr lang="en-US" sz="2800" i="1" dirty="0">
                <a:solidFill>
                  <a:srgbClr val="92D050"/>
                </a:solidFill>
              </a:rPr>
              <a:t>The Orientation </a:t>
            </a:r>
            <a:r>
              <a:rPr lang="en-US" sz="2800" dirty="0">
                <a:solidFill>
                  <a:srgbClr val="92D050"/>
                </a:solidFill>
              </a:rPr>
              <a:t>by Daniel Orozco is similar </a:t>
            </a:r>
            <a:r>
              <a:rPr lang="en-US" sz="2800" dirty="0" smtClean="0">
                <a:solidFill>
                  <a:srgbClr val="92D050"/>
                </a:solidFill>
              </a:rPr>
              <a:t>to the poem, </a:t>
            </a:r>
            <a:r>
              <a:rPr lang="en-US" sz="2800" i="1" dirty="0" smtClean="0">
                <a:solidFill>
                  <a:srgbClr val="92D050"/>
                </a:solidFill>
              </a:rPr>
              <a:t>The Hardest Part of Work </a:t>
            </a:r>
            <a:r>
              <a:rPr lang="en-US" sz="2800" dirty="0" smtClean="0">
                <a:solidFill>
                  <a:srgbClr val="92D050"/>
                </a:solidFill>
              </a:rPr>
              <a:t>by Evan James Griffin. </a:t>
            </a:r>
            <a:r>
              <a:rPr lang="en-US" sz="2800" dirty="0">
                <a:solidFill>
                  <a:srgbClr val="92D050"/>
                </a:solidFill>
              </a:rPr>
              <a:t>In the short story, Orozco describes the </a:t>
            </a:r>
            <a:r>
              <a:rPr lang="en-US" sz="2800" dirty="0" smtClean="0">
                <a:solidFill>
                  <a:srgbClr val="92D050"/>
                </a:solidFill>
              </a:rPr>
              <a:t>office to a new employee. He shows </a:t>
            </a:r>
            <a:r>
              <a:rPr lang="en-US" sz="2800" dirty="0">
                <a:solidFill>
                  <a:srgbClr val="92D050"/>
                </a:solidFill>
              </a:rPr>
              <a:t>who is in what </a:t>
            </a:r>
            <a:r>
              <a:rPr lang="en-US" sz="2800" dirty="0" smtClean="0">
                <a:solidFill>
                  <a:srgbClr val="92D050"/>
                </a:solidFill>
              </a:rPr>
              <a:t>cubicle, and explains regular tedious works in office. </a:t>
            </a:r>
            <a:r>
              <a:rPr lang="en-US" sz="2800" dirty="0">
                <a:solidFill>
                  <a:srgbClr val="92D050"/>
                </a:solidFill>
              </a:rPr>
              <a:t>Similarly</a:t>
            </a:r>
            <a:r>
              <a:rPr lang="en-US" sz="2800" dirty="0" smtClean="0">
                <a:solidFill>
                  <a:srgbClr val="92D050"/>
                </a:solidFill>
              </a:rPr>
              <a:t>, the poem is describing a </a:t>
            </a:r>
            <a:r>
              <a:rPr lang="en-US" sz="2800" dirty="0" smtClean="0">
                <a:solidFill>
                  <a:srgbClr val="92D050"/>
                </a:solidFill>
              </a:rPr>
              <a:t>usual daily </a:t>
            </a:r>
            <a:r>
              <a:rPr lang="en-US" sz="2800" dirty="0" smtClean="0">
                <a:solidFill>
                  <a:srgbClr val="92D050"/>
                </a:solidFill>
              </a:rPr>
              <a:t>life of a person working in an </a:t>
            </a:r>
            <a:r>
              <a:rPr lang="en-US" sz="2800" dirty="0" smtClean="0">
                <a:solidFill>
                  <a:srgbClr val="92D050"/>
                </a:solidFill>
              </a:rPr>
              <a:t>office. </a:t>
            </a:r>
            <a:r>
              <a:rPr lang="en-US" sz="2800" dirty="0" smtClean="0">
                <a:solidFill>
                  <a:srgbClr val="92D050"/>
                </a:solidFill>
              </a:rPr>
              <a:t>Griffin describes that the person is having hard time working because he has many different tabs such as email, YouTube, EBay, Amazon and Facebook</a:t>
            </a:r>
            <a:r>
              <a:rPr lang="en-US" sz="2800" dirty="0">
                <a:solidFill>
                  <a:srgbClr val="92D050"/>
                </a:solidFill>
              </a:rPr>
              <a:t>. Similar to Daniel Orozco,  Evan Griffin also used humor to describe work of people in the office.</a:t>
            </a:r>
            <a:endParaRPr lang="es-US" sz="2800" dirty="0">
              <a:solidFill>
                <a:srgbClr val="92D050"/>
              </a:solidFill>
            </a:endParaRPr>
          </a:p>
          <a:p>
            <a:pPr marL="0" indent="0">
              <a:buNone/>
            </a:pPr>
            <a:endParaRPr lang="es-US" sz="2800" dirty="0">
              <a:solidFill>
                <a:srgbClr val="92D050"/>
              </a:solidFill>
            </a:endParaRPr>
          </a:p>
        </p:txBody>
      </p:sp>
    </p:spTree>
    <p:extLst>
      <p:ext uri="{BB962C8B-B14F-4D97-AF65-F5344CB8AC3E}">
        <p14:creationId xmlns:p14="http://schemas.microsoft.com/office/powerpoint/2010/main" val="1105086947"/>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cap="none" dirty="0" smtClean="0">
                <a:solidFill>
                  <a:srgbClr val="FF0000"/>
                </a:solidFill>
              </a:rPr>
              <a:t>The Office Cubicle </a:t>
            </a:r>
            <a:r>
              <a:rPr lang="en-US" cap="none" dirty="0" smtClean="0">
                <a:solidFill>
                  <a:srgbClr val="FF0000"/>
                </a:solidFill>
              </a:rPr>
              <a:t>by Terry</a:t>
            </a:r>
            <a:endParaRPr lang="es-US" i="1" cap="none" dirty="0">
              <a:solidFill>
                <a:srgbClr val="FF0000"/>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02829" y="1924281"/>
            <a:ext cx="6605446" cy="4340041"/>
          </a:xfrm>
        </p:spPr>
      </p:pic>
    </p:spTree>
    <p:extLst>
      <p:ext uri="{BB962C8B-B14F-4D97-AF65-F5344CB8AC3E}">
        <p14:creationId xmlns:p14="http://schemas.microsoft.com/office/powerpoint/2010/main" val="2387754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cap="none" dirty="0">
                <a:solidFill>
                  <a:srgbClr val="FF0000"/>
                </a:solidFill>
              </a:rPr>
              <a:t>The Office Cubicle </a:t>
            </a:r>
            <a:r>
              <a:rPr lang="en-US" cap="none" dirty="0">
                <a:solidFill>
                  <a:srgbClr val="FF0000"/>
                </a:solidFill>
              </a:rPr>
              <a:t>by Terry</a:t>
            </a:r>
            <a:r>
              <a:rPr lang="en-US" cap="none" dirty="0" smtClean="0">
                <a:solidFill>
                  <a:srgbClr val="FF0000"/>
                </a:solidFill>
              </a:rPr>
              <a:t/>
            </a:r>
            <a:br>
              <a:rPr lang="en-US" cap="none" dirty="0" smtClean="0">
                <a:solidFill>
                  <a:srgbClr val="FF0000"/>
                </a:solidFill>
              </a:rPr>
            </a:br>
            <a:r>
              <a:rPr lang="en-US" cap="none" dirty="0" smtClean="0">
                <a:solidFill>
                  <a:srgbClr val="FF0000"/>
                </a:solidFill>
              </a:rPr>
              <a:t>Explanation</a:t>
            </a:r>
            <a:endParaRPr lang="es-US" dirty="0"/>
          </a:p>
        </p:txBody>
      </p:sp>
      <p:sp>
        <p:nvSpPr>
          <p:cNvPr id="3" name="Content Placeholder 2"/>
          <p:cNvSpPr>
            <a:spLocks noGrp="1"/>
          </p:cNvSpPr>
          <p:nvPr>
            <p:ph idx="1"/>
          </p:nvPr>
        </p:nvSpPr>
        <p:spPr>
          <a:xfrm>
            <a:off x="781334" y="2713174"/>
            <a:ext cx="10820400" cy="4024125"/>
          </a:xfrm>
        </p:spPr>
        <p:txBody>
          <a:bodyPr>
            <a:normAutofit/>
          </a:bodyPr>
          <a:lstStyle/>
          <a:p>
            <a:pPr marL="0" indent="0">
              <a:buNone/>
            </a:pPr>
            <a:r>
              <a:rPr lang="en-US" sz="2800" dirty="0" smtClean="0">
                <a:solidFill>
                  <a:srgbClr val="92D050"/>
                </a:solidFill>
              </a:rPr>
              <a:t>The short story, </a:t>
            </a:r>
            <a:r>
              <a:rPr lang="en-US" sz="2800" i="1" dirty="0" smtClean="0">
                <a:solidFill>
                  <a:srgbClr val="92D050"/>
                </a:solidFill>
              </a:rPr>
              <a:t>The Orientation </a:t>
            </a:r>
            <a:r>
              <a:rPr lang="en-US" sz="2800" dirty="0" smtClean="0">
                <a:solidFill>
                  <a:srgbClr val="92D050"/>
                </a:solidFill>
              </a:rPr>
              <a:t>by Daniel Orozco is similar to the picture, </a:t>
            </a:r>
            <a:r>
              <a:rPr lang="en-US" sz="2800" i="1" dirty="0" smtClean="0">
                <a:solidFill>
                  <a:srgbClr val="92D050"/>
                </a:solidFill>
              </a:rPr>
              <a:t>The Office Cubicle </a:t>
            </a:r>
            <a:r>
              <a:rPr lang="en-US" sz="2800" dirty="0" smtClean="0">
                <a:solidFill>
                  <a:srgbClr val="92D050"/>
                </a:solidFill>
              </a:rPr>
              <a:t>by Terry. In the short story, Orozco describes </a:t>
            </a:r>
            <a:r>
              <a:rPr lang="en-US" sz="2800" dirty="0" smtClean="0">
                <a:solidFill>
                  <a:srgbClr val="92D050"/>
                </a:solidFill>
              </a:rPr>
              <a:t>an</a:t>
            </a:r>
            <a:r>
              <a:rPr lang="en-US" sz="2800" dirty="0" smtClean="0">
                <a:solidFill>
                  <a:srgbClr val="92D050"/>
                </a:solidFill>
              </a:rPr>
              <a:t> </a:t>
            </a:r>
            <a:r>
              <a:rPr lang="en-US" sz="2800" dirty="0" smtClean="0">
                <a:solidFill>
                  <a:srgbClr val="92D050"/>
                </a:solidFill>
              </a:rPr>
              <a:t>office with cubicles. He also describes who is in what </a:t>
            </a:r>
            <a:r>
              <a:rPr lang="en-US" sz="2800" dirty="0" smtClean="0">
                <a:solidFill>
                  <a:srgbClr val="92D050"/>
                </a:solidFill>
              </a:rPr>
              <a:t>cubicle and brief description of people working in the cubicles. </a:t>
            </a:r>
            <a:r>
              <a:rPr lang="en-US" sz="2800" dirty="0">
                <a:solidFill>
                  <a:srgbClr val="92D050"/>
                </a:solidFill>
              </a:rPr>
              <a:t>T</a:t>
            </a:r>
            <a:r>
              <a:rPr lang="en-US" sz="2800" dirty="0" smtClean="0">
                <a:solidFill>
                  <a:srgbClr val="92D050"/>
                </a:solidFill>
              </a:rPr>
              <a:t>he </a:t>
            </a:r>
            <a:r>
              <a:rPr lang="en-US" sz="2800" dirty="0" smtClean="0">
                <a:solidFill>
                  <a:srgbClr val="92D050"/>
                </a:solidFill>
              </a:rPr>
              <a:t>picture is showing </a:t>
            </a:r>
            <a:r>
              <a:rPr lang="en-US" sz="2800" dirty="0" smtClean="0">
                <a:solidFill>
                  <a:srgbClr val="92D050"/>
                </a:solidFill>
              </a:rPr>
              <a:t>the several people working </a:t>
            </a:r>
            <a:r>
              <a:rPr lang="en-US" sz="2800" dirty="0" smtClean="0">
                <a:solidFill>
                  <a:srgbClr val="92D050"/>
                </a:solidFill>
              </a:rPr>
              <a:t>in the office </a:t>
            </a:r>
            <a:r>
              <a:rPr lang="en-US" sz="2800" dirty="0" smtClean="0">
                <a:solidFill>
                  <a:srgbClr val="92D050"/>
                </a:solidFill>
              </a:rPr>
              <a:t>within the </a:t>
            </a:r>
            <a:r>
              <a:rPr lang="en-US" sz="2800" dirty="0" smtClean="0">
                <a:solidFill>
                  <a:srgbClr val="92D050"/>
                </a:solidFill>
              </a:rPr>
              <a:t>cubicles</a:t>
            </a:r>
            <a:r>
              <a:rPr lang="en-US" sz="2800" dirty="0" smtClean="0">
                <a:solidFill>
                  <a:srgbClr val="92D050"/>
                </a:solidFill>
              </a:rPr>
              <a:t>. </a:t>
            </a:r>
            <a:endParaRPr lang="es-US" sz="2800" dirty="0">
              <a:solidFill>
                <a:srgbClr val="92D050"/>
              </a:solidFill>
            </a:endParaRPr>
          </a:p>
        </p:txBody>
      </p:sp>
    </p:spTree>
    <p:extLst>
      <p:ext uri="{BB962C8B-B14F-4D97-AF65-F5344CB8AC3E}">
        <p14:creationId xmlns:p14="http://schemas.microsoft.com/office/powerpoint/2010/main" val="254128310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cap="none" dirty="0">
                <a:solidFill>
                  <a:srgbClr val="FF0000"/>
                </a:solidFill>
              </a:rPr>
              <a:t>Reveng</a:t>
            </a:r>
            <a:r>
              <a:rPr lang="en-US" cap="none" dirty="0">
                <a:solidFill>
                  <a:srgbClr val="FF0000"/>
                </a:solidFill>
              </a:rPr>
              <a:t>e by Alexis </a:t>
            </a:r>
            <a:r>
              <a:rPr lang="en-US" cap="none" dirty="0" err="1" smtClean="0">
                <a:solidFill>
                  <a:srgbClr val="FF0000"/>
                </a:solidFill>
              </a:rPr>
              <a:t>Zapalka</a:t>
            </a:r>
            <a:r>
              <a:rPr lang="en-US" cap="none" dirty="0" smtClean="0">
                <a:solidFill>
                  <a:srgbClr val="FF0000"/>
                </a:solidFill>
              </a:rPr>
              <a:t> Explanation</a:t>
            </a:r>
            <a:endParaRPr lang="es-US" dirty="0"/>
          </a:p>
        </p:txBody>
      </p:sp>
      <p:sp>
        <p:nvSpPr>
          <p:cNvPr id="3" name="Content Placeholder 2"/>
          <p:cNvSpPr>
            <a:spLocks noGrp="1"/>
          </p:cNvSpPr>
          <p:nvPr>
            <p:ph idx="1"/>
          </p:nvPr>
        </p:nvSpPr>
        <p:spPr>
          <a:xfrm>
            <a:off x="685800" y="2194560"/>
            <a:ext cx="10820400" cy="4492843"/>
          </a:xfrm>
        </p:spPr>
        <p:txBody>
          <a:bodyPr/>
          <a:lstStyle/>
          <a:p>
            <a:pPr marL="0" indent="0">
              <a:buNone/>
            </a:pPr>
            <a:r>
              <a:rPr lang="en-US" sz="2800" dirty="0" smtClean="0">
                <a:solidFill>
                  <a:srgbClr val="92D050"/>
                </a:solidFill>
              </a:rPr>
              <a:t>The poem </a:t>
            </a:r>
            <a:r>
              <a:rPr lang="en-US" sz="2800" i="1" dirty="0" smtClean="0">
                <a:solidFill>
                  <a:srgbClr val="92D050"/>
                </a:solidFill>
              </a:rPr>
              <a:t>Revenge </a:t>
            </a:r>
            <a:r>
              <a:rPr lang="en-US" sz="2800" dirty="0" smtClean="0">
                <a:solidFill>
                  <a:srgbClr val="92D050"/>
                </a:solidFill>
              </a:rPr>
              <a:t>by Alexis </a:t>
            </a:r>
            <a:r>
              <a:rPr lang="en-US" sz="2800" dirty="0" err="1" smtClean="0">
                <a:solidFill>
                  <a:srgbClr val="92D050"/>
                </a:solidFill>
              </a:rPr>
              <a:t>Zapalka</a:t>
            </a:r>
            <a:r>
              <a:rPr lang="en-US" sz="2800" dirty="0" smtClean="0">
                <a:solidFill>
                  <a:srgbClr val="92D050"/>
                </a:solidFill>
              </a:rPr>
              <a:t> is similar to the short story </a:t>
            </a:r>
            <a:r>
              <a:rPr lang="en-US" sz="2800" i="1" dirty="0" smtClean="0">
                <a:solidFill>
                  <a:srgbClr val="92D050"/>
                </a:solidFill>
              </a:rPr>
              <a:t>The Cast of Amontillado </a:t>
            </a:r>
            <a:r>
              <a:rPr lang="en-US" sz="2800" dirty="0" smtClean="0">
                <a:solidFill>
                  <a:srgbClr val="92D050"/>
                </a:solidFill>
              </a:rPr>
              <a:t>by Edgar Allen Poe. I chose this poem because I can relate that the narrator, </a:t>
            </a:r>
            <a:r>
              <a:rPr lang="en-US" sz="2800" dirty="0" err="1" smtClean="0">
                <a:solidFill>
                  <a:srgbClr val="92D050"/>
                </a:solidFill>
              </a:rPr>
              <a:t>Montressor</a:t>
            </a:r>
            <a:r>
              <a:rPr lang="en-US" sz="2800" dirty="0" smtClean="0">
                <a:solidFill>
                  <a:srgbClr val="92D050"/>
                </a:solidFill>
              </a:rPr>
              <a:t> is trying to take revenge on his friend, </a:t>
            </a:r>
            <a:r>
              <a:rPr lang="en-US" sz="2800" dirty="0" err="1" smtClean="0">
                <a:solidFill>
                  <a:srgbClr val="92D050"/>
                </a:solidFill>
              </a:rPr>
              <a:t>Fortunato</a:t>
            </a:r>
            <a:r>
              <a:rPr lang="en-US" sz="2800" dirty="0" smtClean="0">
                <a:solidFill>
                  <a:srgbClr val="92D050"/>
                </a:solidFill>
              </a:rPr>
              <a:t> because </a:t>
            </a:r>
            <a:r>
              <a:rPr lang="en-US" sz="2800" dirty="0" err="1" smtClean="0">
                <a:solidFill>
                  <a:srgbClr val="92D050"/>
                </a:solidFill>
              </a:rPr>
              <a:t>Fortunato</a:t>
            </a:r>
            <a:r>
              <a:rPr lang="en-US" sz="2800" dirty="0" smtClean="0">
                <a:solidFill>
                  <a:srgbClr val="92D050"/>
                </a:solidFill>
              </a:rPr>
              <a:t> insulted him. He decided to murder his friend during the day of the carnival. </a:t>
            </a:r>
            <a:r>
              <a:rPr lang="en-US" sz="2800" dirty="0" err="1" smtClean="0">
                <a:solidFill>
                  <a:srgbClr val="92D050"/>
                </a:solidFill>
              </a:rPr>
              <a:t>Montressor</a:t>
            </a:r>
            <a:r>
              <a:rPr lang="en-US" sz="2800" dirty="0" smtClean="0">
                <a:solidFill>
                  <a:srgbClr val="92D050"/>
                </a:solidFill>
              </a:rPr>
              <a:t> later kills </a:t>
            </a:r>
            <a:r>
              <a:rPr lang="en-US" sz="2800" dirty="0" err="1" smtClean="0">
                <a:solidFill>
                  <a:srgbClr val="92D050"/>
                </a:solidFill>
              </a:rPr>
              <a:t>Fortunato</a:t>
            </a:r>
            <a:r>
              <a:rPr lang="en-US" sz="2800" dirty="0" smtClean="0">
                <a:solidFill>
                  <a:srgbClr val="92D050"/>
                </a:solidFill>
              </a:rPr>
              <a:t> by chaining him. Like the short story, the narrator of the poem also describes his plan for revenge. He explained why he wants to take revenge. </a:t>
            </a:r>
            <a:endParaRPr lang="es-US" sz="2800" dirty="0" smtClean="0">
              <a:solidFill>
                <a:srgbClr val="92D050"/>
              </a:solidFill>
            </a:endParaRPr>
          </a:p>
          <a:p>
            <a:endParaRPr lang="es-US" dirty="0"/>
          </a:p>
        </p:txBody>
      </p:sp>
    </p:spTree>
    <p:extLst>
      <p:ext uri="{BB962C8B-B14F-4D97-AF65-F5344CB8AC3E}">
        <p14:creationId xmlns:p14="http://schemas.microsoft.com/office/powerpoint/2010/main" val="14933550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6042" y="764372"/>
            <a:ext cx="8610600" cy="1293028"/>
          </a:xfrm>
        </p:spPr>
        <p:txBody>
          <a:bodyPr/>
          <a:lstStyle/>
          <a:p>
            <a:r>
              <a:rPr lang="en-US" i="1" cap="none" dirty="0" smtClean="0">
                <a:solidFill>
                  <a:srgbClr val="FF0000"/>
                </a:solidFill>
              </a:rPr>
              <a:t>Sweet Revenge</a:t>
            </a:r>
            <a:r>
              <a:rPr lang="en-US" cap="none" dirty="0" smtClean="0">
                <a:solidFill>
                  <a:srgbClr val="FF0000"/>
                </a:solidFill>
              </a:rPr>
              <a:t> by Donna Tucker</a:t>
            </a:r>
            <a:endParaRPr lang="es-US" cap="none" dirty="0">
              <a:solidFill>
                <a:srgbClr val="FF0000"/>
              </a:solidFill>
            </a:endParaRPr>
          </a:p>
        </p:txBody>
      </p:sp>
      <p:pic>
        <p:nvPicPr>
          <p:cNvPr id="4" name="Content Placeholder 3"/>
          <p:cNvPicPr>
            <a:picLocks noGrp="1" noChangeAspect="1"/>
          </p:cNvPicPr>
          <p:nvPr>
            <p:ph idx="1"/>
          </p:nvPr>
        </p:nvPicPr>
        <p:blipFill>
          <a:blip r:embed="rId2"/>
          <a:stretch>
            <a:fillRect/>
          </a:stretch>
        </p:blipFill>
        <p:spPr>
          <a:xfrm>
            <a:off x="3255368" y="1886841"/>
            <a:ext cx="6205060" cy="4827857"/>
          </a:xfrm>
          <a:prstGeom prst="rect">
            <a:avLst/>
          </a:prstGeom>
        </p:spPr>
      </p:pic>
    </p:spTree>
    <p:extLst>
      <p:ext uri="{BB962C8B-B14F-4D97-AF65-F5344CB8AC3E}">
        <p14:creationId xmlns:p14="http://schemas.microsoft.com/office/powerpoint/2010/main" val="7161064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cap="none" dirty="0">
                <a:solidFill>
                  <a:srgbClr val="FF0000"/>
                </a:solidFill>
              </a:rPr>
              <a:t>Sweet Revenge </a:t>
            </a:r>
            <a:r>
              <a:rPr lang="en-US" cap="none" dirty="0">
                <a:solidFill>
                  <a:srgbClr val="FF0000"/>
                </a:solidFill>
              </a:rPr>
              <a:t>by Donna </a:t>
            </a:r>
            <a:r>
              <a:rPr lang="en-US" cap="none" dirty="0" smtClean="0">
                <a:solidFill>
                  <a:srgbClr val="FF0000"/>
                </a:solidFill>
              </a:rPr>
              <a:t>Tucker Explanation</a:t>
            </a:r>
            <a:endParaRPr lang="es-US" dirty="0"/>
          </a:p>
        </p:txBody>
      </p:sp>
      <p:sp>
        <p:nvSpPr>
          <p:cNvPr id="3" name="Content Placeholder 2"/>
          <p:cNvSpPr>
            <a:spLocks noGrp="1"/>
          </p:cNvSpPr>
          <p:nvPr>
            <p:ph idx="1"/>
          </p:nvPr>
        </p:nvSpPr>
        <p:spPr>
          <a:xfrm>
            <a:off x="685800" y="2194560"/>
            <a:ext cx="10820400" cy="4274479"/>
          </a:xfrm>
        </p:spPr>
        <p:txBody>
          <a:bodyPr>
            <a:normAutofit fontScale="92500" lnSpcReduction="10000"/>
          </a:bodyPr>
          <a:lstStyle/>
          <a:p>
            <a:pPr marL="0" indent="0">
              <a:buNone/>
            </a:pPr>
            <a:r>
              <a:rPr lang="en-US" sz="2800" dirty="0">
                <a:solidFill>
                  <a:srgbClr val="92D050"/>
                </a:solidFill>
              </a:rPr>
              <a:t>I </a:t>
            </a:r>
            <a:r>
              <a:rPr lang="en-US" sz="2800" dirty="0" smtClean="0">
                <a:solidFill>
                  <a:srgbClr val="92D050"/>
                </a:solidFill>
              </a:rPr>
              <a:t>have found similarities between</a:t>
            </a:r>
            <a:r>
              <a:rPr lang="en-US" sz="2800" dirty="0" smtClean="0">
                <a:solidFill>
                  <a:srgbClr val="92D050"/>
                </a:solidFill>
              </a:rPr>
              <a:t> </a:t>
            </a:r>
            <a:r>
              <a:rPr lang="en-US" sz="2800" dirty="0">
                <a:solidFill>
                  <a:srgbClr val="92D050"/>
                </a:solidFill>
              </a:rPr>
              <a:t>the painting, </a:t>
            </a:r>
            <a:r>
              <a:rPr lang="en-US" sz="2800" i="1" dirty="0">
                <a:solidFill>
                  <a:srgbClr val="92D050"/>
                </a:solidFill>
              </a:rPr>
              <a:t>Sweet Revenge</a:t>
            </a:r>
            <a:r>
              <a:rPr lang="en-US" sz="2800" dirty="0">
                <a:solidFill>
                  <a:srgbClr val="92D050"/>
                </a:solidFill>
              </a:rPr>
              <a:t> by Donna Tucker to the short story, </a:t>
            </a:r>
            <a:r>
              <a:rPr lang="en-US" sz="2800" i="1" dirty="0">
                <a:solidFill>
                  <a:srgbClr val="92D050"/>
                </a:solidFill>
              </a:rPr>
              <a:t>The Cask of Amontillado</a:t>
            </a:r>
            <a:r>
              <a:rPr lang="en-US" sz="2800" dirty="0">
                <a:solidFill>
                  <a:srgbClr val="92D050"/>
                </a:solidFill>
              </a:rPr>
              <a:t> by Edgar Allen Poe. In this painting, there are two dogs fighting over the NFL star quarterback, Michael Vick’s jersey who used to play for the Atlanta </a:t>
            </a:r>
            <a:r>
              <a:rPr lang="en-US" sz="2800" dirty="0" smtClean="0">
                <a:solidFill>
                  <a:srgbClr val="92D050"/>
                </a:solidFill>
              </a:rPr>
              <a:t>Falcons and now is currently playing for the Philadelphia Eagles. </a:t>
            </a:r>
            <a:r>
              <a:rPr lang="en-US" sz="2800" dirty="0">
                <a:solidFill>
                  <a:srgbClr val="92D050"/>
                </a:solidFill>
              </a:rPr>
              <a:t>In 2007, Vick participated in dog fights and was arrested and convicted for cruelty to animals. This painting shows that these two dogs are taking revenge on Michael Vick by tearing his jersey up</a:t>
            </a:r>
            <a:r>
              <a:rPr lang="en-US" sz="2800" dirty="0" smtClean="0">
                <a:solidFill>
                  <a:srgbClr val="92D050"/>
                </a:solidFill>
              </a:rPr>
              <a:t>. Similarly, </a:t>
            </a:r>
            <a:r>
              <a:rPr lang="en-US" sz="2800" dirty="0">
                <a:solidFill>
                  <a:srgbClr val="92D050"/>
                </a:solidFill>
              </a:rPr>
              <a:t>the narrator, </a:t>
            </a:r>
            <a:r>
              <a:rPr lang="en-US" sz="2800" dirty="0" err="1">
                <a:solidFill>
                  <a:srgbClr val="92D050"/>
                </a:solidFill>
              </a:rPr>
              <a:t>Montressor</a:t>
            </a:r>
            <a:r>
              <a:rPr lang="en-US" sz="2800" dirty="0">
                <a:solidFill>
                  <a:srgbClr val="92D050"/>
                </a:solidFill>
              </a:rPr>
              <a:t> is trying to take revenge on his friend, </a:t>
            </a:r>
            <a:r>
              <a:rPr lang="en-US" sz="2800" dirty="0" err="1">
                <a:solidFill>
                  <a:srgbClr val="92D050"/>
                </a:solidFill>
              </a:rPr>
              <a:t>Fortunato</a:t>
            </a:r>
            <a:r>
              <a:rPr lang="en-US" sz="2800" dirty="0">
                <a:solidFill>
                  <a:srgbClr val="92D050"/>
                </a:solidFill>
              </a:rPr>
              <a:t> because </a:t>
            </a:r>
            <a:r>
              <a:rPr lang="en-US" sz="2800" dirty="0" err="1">
                <a:solidFill>
                  <a:srgbClr val="92D050"/>
                </a:solidFill>
              </a:rPr>
              <a:t>Fortunato</a:t>
            </a:r>
            <a:r>
              <a:rPr lang="en-US" sz="2800" dirty="0">
                <a:solidFill>
                  <a:srgbClr val="92D050"/>
                </a:solidFill>
              </a:rPr>
              <a:t> insulted him</a:t>
            </a:r>
            <a:r>
              <a:rPr lang="en-US" sz="2800" dirty="0" smtClean="0">
                <a:solidFill>
                  <a:srgbClr val="92D050"/>
                </a:solidFill>
              </a:rPr>
              <a:t>. Later in the short story, </a:t>
            </a:r>
            <a:r>
              <a:rPr lang="en-US" sz="2800" dirty="0" err="1" smtClean="0">
                <a:solidFill>
                  <a:srgbClr val="92D050"/>
                </a:solidFill>
              </a:rPr>
              <a:t>Montressor</a:t>
            </a:r>
            <a:r>
              <a:rPr lang="en-US" sz="2800" dirty="0" smtClean="0">
                <a:solidFill>
                  <a:srgbClr val="92D050"/>
                </a:solidFill>
              </a:rPr>
              <a:t> kills </a:t>
            </a:r>
            <a:r>
              <a:rPr lang="en-US" sz="2800" dirty="0" err="1" smtClean="0">
                <a:solidFill>
                  <a:srgbClr val="92D050"/>
                </a:solidFill>
              </a:rPr>
              <a:t>Fortunato</a:t>
            </a:r>
            <a:r>
              <a:rPr lang="en-US" sz="2800" dirty="0" smtClean="0">
                <a:solidFill>
                  <a:srgbClr val="92D050"/>
                </a:solidFill>
              </a:rPr>
              <a:t> the day the carnival.     </a:t>
            </a:r>
            <a:endParaRPr lang="es-US" sz="2800" dirty="0">
              <a:solidFill>
                <a:srgbClr val="92D050"/>
              </a:solidFill>
            </a:endParaRPr>
          </a:p>
          <a:p>
            <a:endParaRPr lang="es-US" dirty="0"/>
          </a:p>
        </p:txBody>
      </p:sp>
    </p:spTree>
    <p:extLst>
      <p:ext uri="{BB962C8B-B14F-4D97-AF65-F5344CB8AC3E}">
        <p14:creationId xmlns:p14="http://schemas.microsoft.com/office/powerpoint/2010/main" val="21721215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cap="none" dirty="0" smtClean="0">
                <a:solidFill>
                  <a:srgbClr val="FF0000"/>
                </a:solidFill>
              </a:rPr>
              <a:t>Behind the Door </a:t>
            </a:r>
            <a:r>
              <a:rPr lang="en-US" cap="none" dirty="0" smtClean="0">
                <a:solidFill>
                  <a:srgbClr val="FF0000"/>
                </a:solidFill>
              </a:rPr>
              <a:t>by Circle Jerks</a:t>
            </a:r>
            <a:endParaRPr lang="es-US" cap="none" dirty="0">
              <a:solidFill>
                <a:srgbClr val="FF0000"/>
              </a:solidFill>
            </a:endParaRPr>
          </a:p>
        </p:txBody>
      </p:sp>
      <p:sp>
        <p:nvSpPr>
          <p:cNvPr id="3" name="Content Placeholder 2"/>
          <p:cNvSpPr>
            <a:spLocks noGrp="1"/>
          </p:cNvSpPr>
          <p:nvPr>
            <p:ph idx="1"/>
          </p:nvPr>
        </p:nvSpPr>
        <p:spPr/>
        <p:txBody>
          <a:bodyPr>
            <a:normAutofit lnSpcReduction="10000"/>
          </a:bodyPr>
          <a:lstStyle/>
          <a:p>
            <a:pPr marL="0" indent="0">
              <a:buNone/>
            </a:pPr>
            <a:r>
              <a:rPr lang="es-US" dirty="0" err="1"/>
              <a:t>Mister</a:t>
            </a:r>
            <a:r>
              <a:rPr lang="es-US" dirty="0"/>
              <a:t>, </a:t>
            </a:r>
            <a:r>
              <a:rPr lang="es-US" dirty="0" err="1"/>
              <a:t>give</a:t>
            </a:r>
            <a:r>
              <a:rPr lang="es-US" dirty="0"/>
              <a:t> me </a:t>
            </a:r>
            <a:r>
              <a:rPr lang="es-US" dirty="0" err="1"/>
              <a:t>the</a:t>
            </a:r>
            <a:r>
              <a:rPr lang="es-US" dirty="0"/>
              <a:t> </a:t>
            </a:r>
            <a:r>
              <a:rPr lang="es-US" dirty="0" err="1"/>
              <a:t>key</a:t>
            </a:r>
            <a:r>
              <a:rPr lang="es-US" dirty="0"/>
              <a:t> Point me </a:t>
            </a:r>
            <a:r>
              <a:rPr lang="es-US" dirty="0" err="1"/>
              <a:t>to</a:t>
            </a:r>
            <a:r>
              <a:rPr lang="es-US" dirty="0"/>
              <a:t> </a:t>
            </a:r>
            <a:r>
              <a:rPr lang="es-US" dirty="0" err="1"/>
              <a:t>the</a:t>
            </a:r>
            <a:r>
              <a:rPr lang="es-US" dirty="0"/>
              <a:t> </a:t>
            </a:r>
            <a:r>
              <a:rPr lang="es-US" dirty="0" err="1"/>
              <a:t>stairs</a:t>
            </a:r>
            <a:r>
              <a:rPr lang="es-US" dirty="0"/>
              <a:t> I </a:t>
            </a:r>
            <a:r>
              <a:rPr lang="es-US" dirty="0" err="1"/>
              <a:t>don't</a:t>
            </a:r>
            <a:r>
              <a:rPr lang="es-US" dirty="0"/>
              <a:t> </a:t>
            </a:r>
            <a:r>
              <a:rPr lang="es-US" dirty="0" err="1"/>
              <a:t>know</a:t>
            </a:r>
            <a:r>
              <a:rPr lang="es-US" dirty="0"/>
              <a:t> </a:t>
            </a:r>
            <a:r>
              <a:rPr lang="es-US" dirty="0" err="1"/>
              <a:t>what</a:t>
            </a:r>
            <a:r>
              <a:rPr lang="es-US" dirty="0"/>
              <a:t> </a:t>
            </a:r>
            <a:r>
              <a:rPr lang="es-US" dirty="0" err="1"/>
              <a:t>waits</a:t>
            </a:r>
            <a:r>
              <a:rPr lang="es-US" dirty="0"/>
              <a:t> </a:t>
            </a:r>
            <a:r>
              <a:rPr lang="es-US" dirty="0" err="1"/>
              <a:t>for</a:t>
            </a:r>
            <a:r>
              <a:rPr lang="es-US" dirty="0"/>
              <a:t> me</a:t>
            </a:r>
            <a:br>
              <a:rPr lang="es-US" dirty="0"/>
            </a:br>
            <a:r>
              <a:rPr lang="es-US" dirty="0"/>
              <a:t>In </a:t>
            </a:r>
            <a:r>
              <a:rPr lang="es-US" dirty="0" err="1"/>
              <a:t>room</a:t>
            </a:r>
            <a:r>
              <a:rPr lang="es-US" dirty="0"/>
              <a:t> 13, </a:t>
            </a:r>
            <a:r>
              <a:rPr lang="es-US" dirty="0" err="1"/>
              <a:t>room</a:t>
            </a:r>
            <a:r>
              <a:rPr lang="es-US" dirty="0"/>
              <a:t> 13</a:t>
            </a:r>
            <a:br>
              <a:rPr lang="es-US" dirty="0"/>
            </a:br>
            <a:r>
              <a:rPr lang="es-US" dirty="0" err="1"/>
              <a:t>Dim</a:t>
            </a:r>
            <a:r>
              <a:rPr lang="es-US" dirty="0"/>
              <a:t> </a:t>
            </a:r>
            <a:r>
              <a:rPr lang="es-US" dirty="0" err="1"/>
              <a:t>lit</a:t>
            </a:r>
            <a:r>
              <a:rPr lang="es-US" dirty="0"/>
              <a:t> </a:t>
            </a:r>
            <a:r>
              <a:rPr lang="es-US" dirty="0" err="1"/>
              <a:t>stairway</a:t>
            </a:r>
            <a:r>
              <a:rPr lang="es-US" dirty="0"/>
              <a:t>, </a:t>
            </a:r>
            <a:r>
              <a:rPr lang="es-US" dirty="0" err="1"/>
              <a:t>stains</a:t>
            </a:r>
            <a:r>
              <a:rPr lang="es-US" dirty="0"/>
              <a:t> </a:t>
            </a:r>
            <a:r>
              <a:rPr lang="es-US" dirty="0" err="1"/>
              <a:t>on</a:t>
            </a:r>
            <a:r>
              <a:rPr lang="es-US" dirty="0"/>
              <a:t> </a:t>
            </a:r>
            <a:r>
              <a:rPr lang="es-US" dirty="0" err="1"/>
              <a:t>the</a:t>
            </a:r>
            <a:r>
              <a:rPr lang="es-US" dirty="0"/>
              <a:t> </a:t>
            </a:r>
            <a:r>
              <a:rPr lang="es-US" dirty="0" err="1"/>
              <a:t>floor</a:t>
            </a:r>
            <a:r>
              <a:rPr lang="es-US" dirty="0"/>
              <a:t> </a:t>
            </a:r>
            <a:r>
              <a:rPr lang="es-US" dirty="0" err="1"/>
              <a:t>Lookin</a:t>
            </a:r>
            <a:r>
              <a:rPr lang="es-US" dirty="0"/>
              <a:t>' </a:t>
            </a:r>
            <a:r>
              <a:rPr lang="es-US" dirty="0" err="1"/>
              <a:t>for</a:t>
            </a:r>
            <a:r>
              <a:rPr lang="es-US" dirty="0"/>
              <a:t> 13, </a:t>
            </a:r>
            <a:r>
              <a:rPr lang="es-US" dirty="0" err="1"/>
              <a:t>what's</a:t>
            </a:r>
            <a:r>
              <a:rPr lang="es-US" dirty="0"/>
              <a:t> </a:t>
            </a:r>
            <a:r>
              <a:rPr lang="es-US" dirty="0" err="1"/>
              <a:t>behind</a:t>
            </a:r>
            <a:r>
              <a:rPr lang="es-US" dirty="0"/>
              <a:t> </a:t>
            </a:r>
            <a:r>
              <a:rPr lang="es-US" dirty="0" err="1"/>
              <a:t>the</a:t>
            </a:r>
            <a:r>
              <a:rPr lang="es-US" dirty="0"/>
              <a:t> </a:t>
            </a:r>
            <a:r>
              <a:rPr lang="es-US" dirty="0" err="1"/>
              <a:t>door</a:t>
            </a:r>
            <a:r>
              <a:rPr lang="es-US" dirty="0"/>
              <a:t>?</a:t>
            </a:r>
            <a:br>
              <a:rPr lang="es-US" dirty="0"/>
            </a:br>
            <a:r>
              <a:rPr lang="es-US" dirty="0" err="1"/>
              <a:t>Room</a:t>
            </a:r>
            <a:r>
              <a:rPr lang="es-US" dirty="0"/>
              <a:t> 13, </a:t>
            </a:r>
            <a:r>
              <a:rPr lang="es-US" dirty="0" err="1"/>
              <a:t>room</a:t>
            </a:r>
            <a:r>
              <a:rPr lang="es-US" dirty="0"/>
              <a:t> 13</a:t>
            </a:r>
            <a:br>
              <a:rPr lang="es-US" dirty="0"/>
            </a:br>
            <a:r>
              <a:rPr lang="es-US" dirty="0" err="1"/>
              <a:t>Prostitutes</a:t>
            </a:r>
            <a:r>
              <a:rPr lang="es-US" dirty="0"/>
              <a:t>, </a:t>
            </a:r>
            <a:r>
              <a:rPr lang="es-US" dirty="0" err="1"/>
              <a:t>hypes</a:t>
            </a:r>
            <a:r>
              <a:rPr lang="es-US" dirty="0"/>
              <a:t> and </a:t>
            </a:r>
            <a:r>
              <a:rPr lang="es-US" dirty="0" err="1"/>
              <a:t>drugs</a:t>
            </a:r>
            <a:r>
              <a:rPr lang="es-US" dirty="0"/>
              <a:t> </a:t>
            </a:r>
            <a:r>
              <a:rPr lang="es-US" dirty="0" err="1"/>
              <a:t>Meet</a:t>
            </a:r>
            <a:r>
              <a:rPr lang="es-US" dirty="0"/>
              <a:t> me </a:t>
            </a:r>
            <a:r>
              <a:rPr lang="es-US" dirty="0" err="1"/>
              <a:t>on</a:t>
            </a:r>
            <a:r>
              <a:rPr lang="es-US" dirty="0"/>
              <a:t> </a:t>
            </a:r>
            <a:r>
              <a:rPr lang="es-US" dirty="0" err="1"/>
              <a:t>the</a:t>
            </a:r>
            <a:r>
              <a:rPr lang="es-US" dirty="0"/>
              <a:t> </a:t>
            </a:r>
            <a:r>
              <a:rPr lang="es-US" dirty="0" err="1"/>
              <a:t>way</a:t>
            </a:r>
            <a:r>
              <a:rPr lang="es-US" dirty="0"/>
              <a:t> No </a:t>
            </a:r>
            <a:r>
              <a:rPr lang="es-US" dirty="0" err="1"/>
              <a:t>cheap</a:t>
            </a:r>
            <a:r>
              <a:rPr lang="es-US" dirty="0"/>
              <a:t> </a:t>
            </a:r>
            <a:r>
              <a:rPr lang="es-US" dirty="0" err="1" smtClean="0"/>
              <a:t>things</a:t>
            </a:r>
            <a:r>
              <a:rPr lang="es-US" dirty="0" smtClean="0"/>
              <a:t>,</a:t>
            </a:r>
            <a:r>
              <a:rPr lang="es-US" dirty="0"/>
              <a:t> </a:t>
            </a:r>
            <a:endParaRPr lang="es-US" dirty="0" smtClean="0"/>
          </a:p>
          <a:p>
            <a:pPr marL="0" indent="0">
              <a:buNone/>
            </a:pPr>
            <a:r>
              <a:rPr lang="es-US" dirty="0" err="1" smtClean="0"/>
              <a:t>Blank</a:t>
            </a:r>
            <a:r>
              <a:rPr lang="es-US" dirty="0" smtClean="0"/>
              <a:t> </a:t>
            </a:r>
            <a:r>
              <a:rPr lang="es-US" dirty="0" err="1"/>
              <a:t>walls</a:t>
            </a:r>
            <a:r>
              <a:rPr lang="es-US" dirty="0"/>
              <a:t>, </a:t>
            </a:r>
            <a:r>
              <a:rPr lang="es-US" dirty="0" err="1"/>
              <a:t>that's</a:t>
            </a:r>
            <a:r>
              <a:rPr lang="es-US" dirty="0"/>
              <a:t> </a:t>
            </a:r>
            <a:r>
              <a:rPr lang="es-US" dirty="0" err="1"/>
              <a:t>okay</a:t>
            </a:r>
            <a:r>
              <a:rPr lang="es-US" dirty="0"/>
              <a:t/>
            </a:r>
            <a:br>
              <a:rPr lang="es-US" dirty="0"/>
            </a:br>
            <a:r>
              <a:rPr lang="es-US" dirty="0" err="1"/>
              <a:t>Prostitutes</a:t>
            </a:r>
            <a:r>
              <a:rPr lang="es-US" dirty="0"/>
              <a:t>, </a:t>
            </a:r>
            <a:r>
              <a:rPr lang="es-US" dirty="0" err="1"/>
              <a:t>hypes</a:t>
            </a:r>
            <a:r>
              <a:rPr lang="es-US" dirty="0"/>
              <a:t> and </a:t>
            </a:r>
            <a:r>
              <a:rPr lang="es-US" dirty="0" err="1"/>
              <a:t>drugs</a:t>
            </a:r>
            <a:r>
              <a:rPr lang="es-US" dirty="0"/>
              <a:t> </a:t>
            </a:r>
            <a:r>
              <a:rPr lang="es-US" dirty="0" err="1"/>
              <a:t>Meet</a:t>
            </a:r>
            <a:r>
              <a:rPr lang="es-US" dirty="0"/>
              <a:t> me </a:t>
            </a:r>
            <a:r>
              <a:rPr lang="es-US" dirty="0" err="1"/>
              <a:t>on</a:t>
            </a:r>
            <a:r>
              <a:rPr lang="es-US" dirty="0"/>
              <a:t> </a:t>
            </a:r>
            <a:r>
              <a:rPr lang="es-US" dirty="0" err="1"/>
              <a:t>the</a:t>
            </a:r>
            <a:r>
              <a:rPr lang="es-US" dirty="0"/>
              <a:t> </a:t>
            </a:r>
            <a:r>
              <a:rPr lang="es-US" dirty="0" err="1"/>
              <a:t>way</a:t>
            </a:r>
            <a:r>
              <a:rPr lang="es-US" dirty="0"/>
              <a:t> </a:t>
            </a:r>
            <a:r>
              <a:rPr lang="es-US" dirty="0" err="1"/>
              <a:t>Empty</a:t>
            </a:r>
            <a:r>
              <a:rPr lang="es-US" dirty="0"/>
              <a:t> </a:t>
            </a:r>
            <a:r>
              <a:rPr lang="es-US" dirty="0" err="1"/>
              <a:t>bottles</a:t>
            </a:r>
            <a:r>
              <a:rPr lang="es-US" dirty="0"/>
              <a:t>, spots of </a:t>
            </a:r>
            <a:r>
              <a:rPr lang="es-US" dirty="0" err="1"/>
              <a:t>blood</a:t>
            </a:r>
            <a:r>
              <a:rPr lang="es-US" dirty="0"/>
              <a:t> </a:t>
            </a:r>
            <a:r>
              <a:rPr lang="es-US" dirty="0" err="1"/>
              <a:t>That's</a:t>
            </a:r>
            <a:r>
              <a:rPr lang="es-US" dirty="0"/>
              <a:t> </a:t>
            </a:r>
            <a:r>
              <a:rPr lang="es-US" dirty="0" err="1"/>
              <a:t>cool</a:t>
            </a:r>
            <a:r>
              <a:rPr lang="es-US" dirty="0"/>
              <a:t> </a:t>
            </a:r>
            <a:r>
              <a:rPr lang="es-US" dirty="0" err="1"/>
              <a:t>bro</a:t>
            </a:r>
            <a:r>
              <a:rPr lang="es-US" dirty="0"/>
              <a:t>, </a:t>
            </a:r>
            <a:r>
              <a:rPr lang="es-US" dirty="0" err="1"/>
              <a:t>that's</a:t>
            </a:r>
            <a:r>
              <a:rPr lang="es-US" dirty="0"/>
              <a:t> </a:t>
            </a:r>
            <a:r>
              <a:rPr lang="es-US" dirty="0" err="1"/>
              <a:t>cool</a:t>
            </a:r>
            <a:r>
              <a:rPr lang="es-US" dirty="0"/>
              <a:t/>
            </a:r>
            <a:br>
              <a:rPr lang="es-US" dirty="0"/>
            </a:br>
            <a:r>
              <a:rPr lang="es-US" dirty="0"/>
              <a:t>'Cause </a:t>
            </a:r>
            <a:r>
              <a:rPr lang="es-US" dirty="0" err="1"/>
              <a:t>what</a:t>
            </a:r>
            <a:r>
              <a:rPr lang="es-US" dirty="0"/>
              <a:t> </a:t>
            </a:r>
            <a:r>
              <a:rPr lang="es-US" dirty="0" err="1"/>
              <a:t>waits</a:t>
            </a:r>
            <a:r>
              <a:rPr lang="es-US" dirty="0"/>
              <a:t> </a:t>
            </a:r>
            <a:r>
              <a:rPr lang="es-US" dirty="0" err="1"/>
              <a:t>for</a:t>
            </a:r>
            <a:r>
              <a:rPr lang="es-US" dirty="0"/>
              <a:t> me? A </a:t>
            </a:r>
            <a:r>
              <a:rPr lang="es-US" dirty="0" err="1"/>
              <a:t>whore</a:t>
            </a:r>
            <a:r>
              <a:rPr lang="es-US" dirty="0"/>
              <a:t>, a </a:t>
            </a:r>
            <a:r>
              <a:rPr lang="es-US" dirty="0" err="1"/>
              <a:t>bullet</a:t>
            </a:r>
            <a:r>
              <a:rPr lang="es-US" dirty="0"/>
              <a:t>, a </a:t>
            </a:r>
            <a:r>
              <a:rPr lang="es-US" dirty="0" err="1"/>
              <a:t>thug</a:t>
            </a:r>
            <a:r>
              <a:rPr lang="es-US" dirty="0"/>
              <a:t> </a:t>
            </a:r>
            <a:r>
              <a:rPr lang="es-US" dirty="0" err="1"/>
              <a:t>What</a:t>
            </a:r>
            <a:r>
              <a:rPr lang="es-US" dirty="0"/>
              <a:t> </a:t>
            </a:r>
            <a:r>
              <a:rPr lang="es-US" dirty="0" err="1"/>
              <a:t>waits</a:t>
            </a:r>
            <a:r>
              <a:rPr lang="es-US" dirty="0"/>
              <a:t> </a:t>
            </a:r>
            <a:r>
              <a:rPr lang="es-US" dirty="0" err="1"/>
              <a:t>for</a:t>
            </a:r>
            <a:r>
              <a:rPr lang="es-US" dirty="0"/>
              <a:t> me? A </a:t>
            </a:r>
            <a:r>
              <a:rPr lang="es-US" dirty="0" err="1"/>
              <a:t>whore</a:t>
            </a:r>
            <a:r>
              <a:rPr lang="es-US" dirty="0"/>
              <a:t>, a </a:t>
            </a:r>
            <a:r>
              <a:rPr lang="es-US" dirty="0" err="1"/>
              <a:t>bullet</a:t>
            </a:r>
            <a:r>
              <a:rPr lang="es-US" dirty="0"/>
              <a:t>, a </a:t>
            </a:r>
            <a:r>
              <a:rPr lang="es-US" dirty="0" err="1"/>
              <a:t>thug</a:t>
            </a:r>
            <a:r>
              <a:rPr lang="es-US" dirty="0"/>
              <a:t/>
            </a:r>
            <a:br>
              <a:rPr lang="es-US" dirty="0"/>
            </a:br>
            <a:r>
              <a:rPr lang="es-US" dirty="0" err="1"/>
              <a:t>That's</a:t>
            </a:r>
            <a:r>
              <a:rPr lang="es-US" dirty="0"/>
              <a:t> </a:t>
            </a:r>
            <a:r>
              <a:rPr lang="es-US" dirty="0" err="1"/>
              <a:t>okay</a:t>
            </a:r>
            <a:r>
              <a:rPr lang="es-US" dirty="0"/>
              <a:t>, </a:t>
            </a:r>
            <a:r>
              <a:rPr lang="es-US" dirty="0" err="1"/>
              <a:t>room</a:t>
            </a:r>
            <a:r>
              <a:rPr lang="es-US" dirty="0"/>
              <a:t> 13 </a:t>
            </a:r>
            <a:r>
              <a:rPr lang="es-US" dirty="0" err="1"/>
              <a:t>That's</a:t>
            </a:r>
            <a:r>
              <a:rPr lang="es-US" dirty="0"/>
              <a:t> </a:t>
            </a:r>
            <a:r>
              <a:rPr lang="es-US" dirty="0" err="1"/>
              <a:t>okay</a:t>
            </a:r>
            <a:r>
              <a:rPr lang="es-US" dirty="0"/>
              <a:t>, </a:t>
            </a:r>
            <a:r>
              <a:rPr lang="es-US" dirty="0" err="1"/>
              <a:t>room</a:t>
            </a:r>
            <a:r>
              <a:rPr lang="es-US" dirty="0"/>
              <a:t> 13</a:t>
            </a:r>
            <a:br>
              <a:rPr lang="es-US" dirty="0"/>
            </a:br>
            <a:r>
              <a:rPr lang="es-US" dirty="0" err="1"/>
              <a:t>Turn</a:t>
            </a:r>
            <a:r>
              <a:rPr lang="es-US" dirty="0"/>
              <a:t> </a:t>
            </a:r>
            <a:r>
              <a:rPr lang="es-US" dirty="0" err="1"/>
              <a:t>around</a:t>
            </a:r>
            <a:r>
              <a:rPr lang="es-US" dirty="0"/>
              <a:t> and I </a:t>
            </a:r>
            <a:r>
              <a:rPr lang="es-US" dirty="0" err="1"/>
              <a:t>will</a:t>
            </a:r>
            <a:r>
              <a:rPr lang="es-US" dirty="0"/>
              <a:t> </a:t>
            </a:r>
            <a:r>
              <a:rPr lang="es-US" dirty="0" err="1"/>
              <a:t>walk</a:t>
            </a:r>
            <a:r>
              <a:rPr lang="es-US" dirty="0"/>
              <a:t> </a:t>
            </a:r>
            <a:r>
              <a:rPr lang="es-US" dirty="0" err="1"/>
              <a:t>away</a:t>
            </a:r>
            <a:r>
              <a:rPr lang="es-US" dirty="0"/>
              <a:t> </a:t>
            </a:r>
            <a:r>
              <a:rPr lang="es-US" dirty="0" err="1"/>
              <a:t>Turn</a:t>
            </a:r>
            <a:r>
              <a:rPr lang="es-US" dirty="0"/>
              <a:t> </a:t>
            </a:r>
            <a:r>
              <a:rPr lang="es-US" dirty="0" err="1"/>
              <a:t>around</a:t>
            </a:r>
            <a:r>
              <a:rPr lang="es-US" dirty="0"/>
              <a:t>, </a:t>
            </a:r>
            <a:r>
              <a:rPr lang="es-US" dirty="0" err="1"/>
              <a:t>didn't</a:t>
            </a:r>
            <a:r>
              <a:rPr lang="es-US" dirty="0"/>
              <a:t> </a:t>
            </a:r>
            <a:r>
              <a:rPr lang="es-US" dirty="0" err="1"/>
              <a:t>want</a:t>
            </a:r>
            <a:r>
              <a:rPr lang="es-US" dirty="0"/>
              <a:t> </a:t>
            </a:r>
            <a:r>
              <a:rPr lang="es-US" dirty="0" err="1"/>
              <a:t>to</a:t>
            </a:r>
            <a:r>
              <a:rPr lang="es-US" dirty="0"/>
              <a:t> </a:t>
            </a:r>
            <a:r>
              <a:rPr lang="es-US" dirty="0" err="1"/>
              <a:t>stay</a:t>
            </a:r>
            <a:r>
              <a:rPr lang="es-US" dirty="0"/>
              <a:t> </a:t>
            </a:r>
            <a:r>
              <a:rPr lang="es-US" dirty="0" err="1"/>
              <a:t>there</a:t>
            </a:r>
            <a:r>
              <a:rPr lang="es-US" dirty="0"/>
              <a:t> </a:t>
            </a:r>
            <a:r>
              <a:rPr lang="es-US" dirty="0" err="1"/>
              <a:t>anyway</a:t>
            </a:r>
            <a:r>
              <a:rPr lang="es-US" dirty="0"/>
              <a:t/>
            </a:r>
            <a:br>
              <a:rPr lang="es-US" dirty="0"/>
            </a:br>
            <a:endParaRPr lang="es-US" dirty="0"/>
          </a:p>
        </p:txBody>
      </p:sp>
    </p:spTree>
    <p:extLst>
      <p:ext uri="{BB962C8B-B14F-4D97-AF65-F5344CB8AC3E}">
        <p14:creationId xmlns:p14="http://schemas.microsoft.com/office/powerpoint/2010/main" val="36166552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cap="none" dirty="0">
                <a:solidFill>
                  <a:srgbClr val="FF0000"/>
                </a:solidFill>
              </a:rPr>
              <a:t>Behind the Door</a:t>
            </a:r>
            <a:r>
              <a:rPr lang="en-US" cap="none" dirty="0">
                <a:solidFill>
                  <a:srgbClr val="FF0000"/>
                </a:solidFill>
              </a:rPr>
              <a:t> by Circle </a:t>
            </a:r>
            <a:r>
              <a:rPr lang="en-US" cap="none" dirty="0" smtClean="0">
                <a:solidFill>
                  <a:srgbClr val="FF0000"/>
                </a:solidFill>
              </a:rPr>
              <a:t>Jerks Explanation</a:t>
            </a:r>
            <a:endParaRPr lang="es-US" dirty="0"/>
          </a:p>
        </p:txBody>
      </p:sp>
      <p:sp>
        <p:nvSpPr>
          <p:cNvPr id="3" name="Content Placeholder 2"/>
          <p:cNvSpPr>
            <a:spLocks noGrp="1"/>
          </p:cNvSpPr>
          <p:nvPr>
            <p:ph idx="1"/>
          </p:nvPr>
        </p:nvSpPr>
        <p:spPr>
          <a:xfrm>
            <a:off x="685800" y="2194560"/>
            <a:ext cx="10820400" cy="4779446"/>
          </a:xfrm>
        </p:spPr>
        <p:txBody>
          <a:bodyPr>
            <a:normAutofit/>
          </a:bodyPr>
          <a:lstStyle/>
          <a:p>
            <a:pPr marL="0" indent="0">
              <a:buNone/>
            </a:pPr>
            <a:r>
              <a:rPr lang="es-US" sz="2800" dirty="0" err="1">
                <a:solidFill>
                  <a:srgbClr val="92D050"/>
                </a:solidFill>
              </a:rPr>
              <a:t>The</a:t>
            </a:r>
            <a:r>
              <a:rPr lang="es-US" sz="2800" dirty="0">
                <a:solidFill>
                  <a:srgbClr val="92D050"/>
                </a:solidFill>
              </a:rPr>
              <a:t> </a:t>
            </a:r>
            <a:r>
              <a:rPr lang="es-US" sz="2800" dirty="0" err="1">
                <a:solidFill>
                  <a:srgbClr val="92D050"/>
                </a:solidFill>
              </a:rPr>
              <a:t>lyrics</a:t>
            </a:r>
            <a:r>
              <a:rPr lang="es-US" sz="2800" dirty="0">
                <a:solidFill>
                  <a:srgbClr val="92D050"/>
                </a:solidFill>
              </a:rPr>
              <a:t> </a:t>
            </a:r>
            <a:r>
              <a:rPr lang="es-US" sz="2800" i="1" dirty="0" err="1">
                <a:solidFill>
                  <a:srgbClr val="92D050"/>
                </a:solidFill>
              </a:rPr>
              <a:t>Behind</a:t>
            </a:r>
            <a:r>
              <a:rPr lang="es-US" sz="2800" i="1" dirty="0">
                <a:solidFill>
                  <a:srgbClr val="92D050"/>
                </a:solidFill>
              </a:rPr>
              <a:t> </a:t>
            </a:r>
            <a:r>
              <a:rPr lang="es-US" sz="2800" i="1" dirty="0" err="1">
                <a:solidFill>
                  <a:srgbClr val="92D050"/>
                </a:solidFill>
              </a:rPr>
              <a:t>the</a:t>
            </a:r>
            <a:r>
              <a:rPr lang="es-US" sz="2800" i="1" dirty="0">
                <a:solidFill>
                  <a:srgbClr val="92D050"/>
                </a:solidFill>
              </a:rPr>
              <a:t> </a:t>
            </a:r>
            <a:r>
              <a:rPr lang="es-US" sz="2800" i="1" dirty="0" err="1">
                <a:solidFill>
                  <a:srgbClr val="92D050"/>
                </a:solidFill>
              </a:rPr>
              <a:t>Door</a:t>
            </a:r>
            <a:r>
              <a:rPr lang="es-US" sz="2800" dirty="0">
                <a:solidFill>
                  <a:srgbClr val="92D050"/>
                </a:solidFill>
              </a:rPr>
              <a:t> </a:t>
            </a:r>
            <a:r>
              <a:rPr lang="es-US" sz="2800" dirty="0" err="1">
                <a:solidFill>
                  <a:srgbClr val="92D050"/>
                </a:solidFill>
              </a:rPr>
              <a:t>by</a:t>
            </a:r>
            <a:r>
              <a:rPr lang="es-US" sz="2800" dirty="0">
                <a:solidFill>
                  <a:srgbClr val="92D050"/>
                </a:solidFill>
              </a:rPr>
              <a:t> </a:t>
            </a:r>
            <a:r>
              <a:rPr lang="es-US" sz="2800" dirty="0" err="1">
                <a:solidFill>
                  <a:srgbClr val="92D050"/>
                </a:solidFill>
              </a:rPr>
              <a:t>Circle</a:t>
            </a:r>
            <a:r>
              <a:rPr lang="es-US" sz="2800" dirty="0">
                <a:solidFill>
                  <a:srgbClr val="92D050"/>
                </a:solidFill>
              </a:rPr>
              <a:t> </a:t>
            </a:r>
            <a:r>
              <a:rPr lang="es-US" sz="2800" dirty="0" err="1">
                <a:solidFill>
                  <a:srgbClr val="92D050"/>
                </a:solidFill>
              </a:rPr>
              <a:t>Jerks</a:t>
            </a:r>
            <a:r>
              <a:rPr lang="es-US" sz="2800" dirty="0">
                <a:solidFill>
                  <a:srgbClr val="92D050"/>
                </a:solidFill>
              </a:rPr>
              <a:t> </a:t>
            </a:r>
            <a:r>
              <a:rPr lang="es-US" sz="2800" dirty="0" err="1">
                <a:solidFill>
                  <a:srgbClr val="92D050"/>
                </a:solidFill>
              </a:rPr>
              <a:t>is</a:t>
            </a:r>
            <a:r>
              <a:rPr lang="es-US" sz="2800" dirty="0">
                <a:solidFill>
                  <a:srgbClr val="92D050"/>
                </a:solidFill>
              </a:rPr>
              <a:t> similar </a:t>
            </a:r>
            <a:r>
              <a:rPr lang="es-US" sz="2800" dirty="0" err="1">
                <a:solidFill>
                  <a:srgbClr val="92D050"/>
                </a:solidFill>
              </a:rPr>
              <a:t>to</a:t>
            </a:r>
            <a:r>
              <a:rPr lang="es-US" sz="2800" dirty="0">
                <a:solidFill>
                  <a:srgbClr val="92D050"/>
                </a:solidFill>
              </a:rPr>
              <a:t> </a:t>
            </a:r>
            <a:r>
              <a:rPr lang="es-US" sz="2800" dirty="0" err="1">
                <a:solidFill>
                  <a:srgbClr val="92D050"/>
                </a:solidFill>
              </a:rPr>
              <a:t>the</a:t>
            </a:r>
            <a:r>
              <a:rPr lang="es-US" sz="2800" dirty="0">
                <a:solidFill>
                  <a:srgbClr val="92D050"/>
                </a:solidFill>
              </a:rPr>
              <a:t> short </a:t>
            </a:r>
            <a:r>
              <a:rPr lang="es-US" sz="2800" dirty="0" err="1">
                <a:solidFill>
                  <a:srgbClr val="92D050"/>
                </a:solidFill>
              </a:rPr>
              <a:t>story</a:t>
            </a:r>
            <a:r>
              <a:rPr lang="es-US" sz="2800" dirty="0">
                <a:solidFill>
                  <a:srgbClr val="92D050"/>
                </a:solidFill>
              </a:rPr>
              <a:t> </a:t>
            </a:r>
            <a:r>
              <a:rPr lang="es-US" sz="2800" i="1" dirty="0" err="1">
                <a:solidFill>
                  <a:srgbClr val="92D050"/>
                </a:solidFill>
              </a:rPr>
              <a:t>The</a:t>
            </a:r>
            <a:r>
              <a:rPr lang="es-US" sz="2800" i="1" dirty="0">
                <a:solidFill>
                  <a:srgbClr val="92D050"/>
                </a:solidFill>
              </a:rPr>
              <a:t> Lady </a:t>
            </a:r>
            <a:r>
              <a:rPr lang="es-US" sz="2800" i="1" dirty="0" err="1">
                <a:solidFill>
                  <a:srgbClr val="92D050"/>
                </a:solidFill>
              </a:rPr>
              <a:t>or</a:t>
            </a:r>
            <a:r>
              <a:rPr lang="es-US" sz="2800" i="1" dirty="0">
                <a:solidFill>
                  <a:srgbClr val="92D050"/>
                </a:solidFill>
              </a:rPr>
              <a:t> </a:t>
            </a:r>
            <a:r>
              <a:rPr lang="es-US" sz="2800" i="1" dirty="0" err="1">
                <a:solidFill>
                  <a:srgbClr val="92D050"/>
                </a:solidFill>
              </a:rPr>
              <a:t>the</a:t>
            </a:r>
            <a:r>
              <a:rPr lang="es-US" sz="2800" i="1" dirty="0">
                <a:solidFill>
                  <a:srgbClr val="92D050"/>
                </a:solidFill>
              </a:rPr>
              <a:t> Tiger</a:t>
            </a:r>
            <a:r>
              <a:rPr lang="es-US" sz="2800" dirty="0">
                <a:solidFill>
                  <a:srgbClr val="92D050"/>
                </a:solidFill>
              </a:rPr>
              <a:t> </a:t>
            </a:r>
            <a:r>
              <a:rPr lang="es-US" sz="2800" dirty="0" err="1">
                <a:solidFill>
                  <a:srgbClr val="92D050"/>
                </a:solidFill>
              </a:rPr>
              <a:t>by</a:t>
            </a:r>
            <a:r>
              <a:rPr lang="es-US" sz="2800" dirty="0">
                <a:solidFill>
                  <a:srgbClr val="92D050"/>
                </a:solidFill>
              </a:rPr>
              <a:t> Frank Stockton. </a:t>
            </a:r>
            <a:r>
              <a:rPr lang="es-US" sz="2800" dirty="0" err="1">
                <a:solidFill>
                  <a:srgbClr val="92D050"/>
                </a:solidFill>
              </a:rPr>
              <a:t>The</a:t>
            </a:r>
            <a:r>
              <a:rPr lang="es-US" sz="2800" dirty="0">
                <a:solidFill>
                  <a:srgbClr val="92D050"/>
                </a:solidFill>
              </a:rPr>
              <a:t> </a:t>
            </a:r>
            <a:r>
              <a:rPr lang="es-US" sz="2800" dirty="0" err="1">
                <a:solidFill>
                  <a:srgbClr val="92D050"/>
                </a:solidFill>
              </a:rPr>
              <a:t>narrator</a:t>
            </a:r>
            <a:r>
              <a:rPr lang="es-US" sz="2800" dirty="0">
                <a:solidFill>
                  <a:srgbClr val="92D050"/>
                </a:solidFill>
              </a:rPr>
              <a:t> in </a:t>
            </a:r>
            <a:r>
              <a:rPr lang="es-US" sz="2800" dirty="0" err="1">
                <a:solidFill>
                  <a:srgbClr val="92D050"/>
                </a:solidFill>
              </a:rPr>
              <a:t>the</a:t>
            </a:r>
            <a:r>
              <a:rPr lang="es-US" sz="2800" dirty="0">
                <a:solidFill>
                  <a:srgbClr val="92D050"/>
                </a:solidFill>
              </a:rPr>
              <a:t> </a:t>
            </a:r>
            <a:r>
              <a:rPr lang="es-US" sz="2800" dirty="0" err="1">
                <a:solidFill>
                  <a:srgbClr val="92D050"/>
                </a:solidFill>
              </a:rPr>
              <a:t>poem</a:t>
            </a:r>
            <a:r>
              <a:rPr lang="es-US" sz="2800" dirty="0">
                <a:solidFill>
                  <a:srgbClr val="92D050"/>
                </a:solidFill>
              </a:rPr>
              <a:t> </a:t>
            </a:r>
            <a:r>
              <a:rPr lang="es-US" sz="2800" dirty="0" err="1">
                <a:solidFill>
                  <a:srgbClr val="92D050"/>
                </a:solidFill>
              </a:rPr>
              <a:t>is</a:t>
            </a:r>
            <a:r>
              <a:rPr lang="es-US" sz="2800" dirty="0">
                <a:solidFill>
                  <a:srgbClr val="92D050"/>
                </a:solidFill>
              </a:rPr>
              <a:t> </a:t>
            </a:r>
            <a:r>
              <a:rPr lang="es-US" sz="2800" dirty="0" err="1">
                <a:solidFill>
                  <a:srgbClr val="92D050"/>
                </a:solidFill>
              </a:rPr>
              <a:t>anxious</a:t>
            </a:r>
            <a:r>
              <a:rPr lang="es-US" sz="2800" dirty="0">
                <a:solidFill>
                  <a:srgbClr val="92D050"/>
                </a:solidFill>
              </a:rPr>
              <a:t> </a:t>
            </a:r>
            <a:r>
              <a:rPr lang="es-US" sz="2800" dirty="0" err="1">
                <a:solidFill>
                  <a:srgbClr val="92D050"/>
                </a:solidFill>
              </a:rPr>
              <a:t>what</a:t>
            </a:r>
            <a:r>
              <a:rPr lang="es-US" sz="2800" dirty="0">
                <a:solidFill>
                  <a:srgbClr val="92D050"/>
                </a:solidFill>
              </a:rPr>
              <a:t> he </a:t>
            </a:r>
            <a:r>
              <a:rPr lang="es-US" sz="2800" dirty="0" err="1">
                <a:solidFill>
                  <a:srgbClr val="92D050"/>
                </a:solidFill>
              </a:rPr>
              <a:t>will</a:t>
            </a:r>
            <a:r>
              <a:rPr lang="es-US" sz="2800" dirty="0">
                <a:solidFill>
                  <a:srgbClr val="92D050"/>
                </a:solidFill>
              </a:rPr>
              <a:t> </a:t>
            </a:r>
            <a:r>
              <a:rPr lang="es-US" sz="2800" dirty="0" err="1">
                <a:solidFill>
                  <a:srgbClr val="92D050"/>
                </a:solidFill>
              </a:rPr>
              <a:t>find</a:t>
            </a:r>
            <a:r>
              <a:rPr lang="es-US" sz="2800" dirty="0">
                <a:solidFill>
                  <a:srgbClr val="92D050"/>
                </a:solidFill>
              </a:rPr>
              <a:t> </a:t>
            </a:r>
            <a:r>
              <a:rPr lang="es-US" sz="2800" dirty="0" err="1">
                <a:solidFill>
                  <a:srgbClr val="92D050"/>
                </a:solidFill>
              </a:rPr>
              <a:t>when</a:t>
            </a:r>
            <a:r>
              <a:rPr lang="es-US" sz="2800" dirty="0">
                <a:solidFill>
                  <a:srgbClr val="92D050"/>
                </a:solidFill>
              </a:rPr>
              <a:t> he opens </a:t>
            </a:r>
            <a:r>
              <a:rPr lang="es-US" sz="2800" dirty="0" err="1">
                <a:solidFill>
                  <a:srgbClr val="92D050"/>
                </a:solidFill>
              </a:rPr>
              <a:t>the</a:t>
            </a:r>
            <a:r>
              <a:rPr lang="es-US" sz="2800" dirty="0">
                <a:solidFill>
                  <a:srgbClr val="92D050"/>
                </a:solidFill>
              </a:rPr>
              <a:t> </a:t>
            </a:r>
            <a:r>
              <a:rPr lang="es-US" sz="2800" dirty="0" err="1">
                <a:solidFill>
                  <a:srgbClr val="92D050"/>
                </a:solidFill>
              </a:rPr>
              <a:t>door</a:t>
            </a:r>
            <a:r>
              <a:rPr lang="es-US" sz="2800" dirty="0">
                <a:solidFill>
                  <a:srgbClr val="92D050"/>
                </a:solidFill>
              </a:rPr>
              <a:t> </a:t>
            </a:r>
            <a:r>
              <a:rPr lang="es-US" sz="2800" dirty="0" err="1">
                <a:solidFill>
                  <a:srgbClr val="92D050"/>
                </a:solidFill>
              </a:rPr>
              <a:t>for</a:t>
            </a:r>
            <a:r>
              <a:rPr lang="es-US" sz="2800" dirty="0">
                <a:solidFill>
                  <a:srgbClr val="92D050"/>
                </a:solidFill>
              </a:rPr>
              <a:t> </a:t>
            </a:r>
            <a:r>
              <a:rPr lang="es-US" sz="2800" dirty="0" err="1">
                <a:solidFill>
                  <a:srgbClr val="92D050"/>
                </a:solidFill>
              </a:rPr>
              <a:t>room</a:t>
            </a:r>
            <a:r>
              <a:rPr lang="es-US" sz="2800" dirty="0">
                <a:solidFill>
                  <a:srgbClr val="92D050"/>
                </a:solidFill>
              </a:rPr>
              <a:t> 13. He </a:t>
            </a:r>
            <a:r>
              <a:rPr lang="es-US" sz="2800" dirty="0" err="1">
                <a:solidFill>
                  <a:srgbClr val="92D050"/>
                </a:solidFill>
              </a:rPr>
              <a:t>does</a:t>
            </a:r>
            <a:r>
              <a:rPr lang="es-US" sz="2800" dirty="0">
                <a:solidFill>
                  <a:srgbClr val="92D050"/>
                </a:solidFill>
              </a:rPr>
              <a:t> </a:t>
            </a:r>
            <a:r>
              <a:rPr lang="es-US" sz="2800" dirty="0" err="1">
                <a:solidFill>
                  <a:srgbClr val="92D050"/>
                </a:solidFill>
              </a:rPr>
              <a:t>not</a:t>
            </a:r>
            <a:r>
              <a:rPr lang="es-US" sz="2800" dirty="0">
                <a:solidFill>
                  <a:srgbClr val="92D050"/>
                </a:solidFill>
              </a:rPr>
              <a:t> </a:t>
            </a:r>
            <a:r>
              <a:rPr lang="es-US" sz="2800" dirty="0" err="1">
                <a:solidFill>
                  <a:srgbClr val="92D050"/>
                </a:solidFill>
              </a:rPr>
              <a:t>know</a:t>
            </a:r>
            <a:r>
              <a:rPr lang="es-US" sz="2800" dirty="0">
                <a:solidFill>
                  <a:srgbClr val="92D050"/>
                </a:solidFill>
              </a:rPr>
              <a:t> </a:t>
            </a:r>
            <a:r>
              <a:rPr lang="es-US" sz="2800" dirty="0" err="1">
                <a:solidFill>
                  <a:srgbClr val="92D050"/>
                </a:solidFill>
              </a:rPr>
              <a:t>what</a:t>
            </a:r>
            <a:r>
              <a:rPr lang="es-US" sz="2800" dirty="0">
                <a:solidFill>
                  <a:srgbClr val="92D050"/>
                </a:solidFill>
              </a:rPr>
              <a:t> </a:t>
            </a:r>
            <a:r>
              <a:rPr lang="es-US" sz="2800" dirty="0" err="1">
                <a:solidFill>
                  <a:srgbClr val="92D050"/>
                </a:solidFill>
              </a:rPr>
              <a:t>awaits</a:t>
            </a:r>
            <a:r>
              <a:rPr lang="es-US" sz="2800" dirty="0">
                <a:solidFill>
                  <a:srgbClr val="92D050"/>
                </a:solidFill>
              </a:rPr>
              <a:t> </a:t>
            </a:r>
            <a:r>
              <a:rPr lang="es-US" sz="2800" dirty="0" err="1">
                <a:solidFill>
                  <a:srgbClr val="92D050"/>
                </a:solidFill>
              </a:rPr>
              <a:t>behind</a:t>
            </a:r>
            <a:r>
              <a:rPr lang="es-US" sz="2800" dirty="0">
                <a:solidFill>
                  <a:srgbClr val="92D050"/>
                </a:solidFill>
              </a:rPr>
              <a:t> </a:t>
            </a:r>
            <a:r>
              <a:rPr lang="es-US" sz="2800" dirty="0" err="1">
                <a:solidFill>
                  <a:srgbClr val="92D050"/>
                </a:solidFill>
              </a:rPr>
              <a:t>that</a:t>
            </a:r>
            <a:r>
              <a:rPr lang="es-US" sz="2800" dirty="0">
                <a:solidFill>
                  <a:srgbClr val="92D050"/>
                </a:solidFill>
              </a:rPr>
              <a:t> </a:t>
            </a:r>
            <a:r>
              <a:rPr lang="es-US" sz="2800" dirty="0" err="1">
                <a:solidFill>
                  <a:srgbClr val="92D050"/>
                </a:solidFill>
              </a:rPr>
              <a:t>door</a:t>
            </a:r>
            <a:r>
              <a:rPr lang="es-US" sz="2800" dirty="0">
                <a:solidFill>
                  <a:srgbClr val="92D050"/>
                </a:solidFill>
              </a:rPr>
              <a:t> whether </a:t>
            </a:r>
            <a:r>
              <a:rPr lang="es-US" sz="2800" dirty="0" err="1">
                <a:solidFill>
                  <a:srgbClr val="92D050"/>
                </a:solidFill>
              </a:rPr>
              <a:t>it</a:t>
            </a:r>
            <a:r>
              <a:rPr lang="es-US" sz="2800" dirty="0">
                <a:solidFill>
                  <a:srgbClr val="92D050"/>
                </a:solidFill>
              </a:rPr>
              <a:t> </a:t>
            </a:r>
            <a:r>
              <a:rPr lang="es-US" sz="2800" dirty="0" err="1">
                <a:solidFill>
                  <a:srgbClr val="92D050"/>
                </a:solidFill>
              </a:rPr>
              <a:t>is</a:t>
            </a:r>
            <a:r>
              <a:rPr lang="es-US" sz="2800" dirty="0">
                <a:solidFill>
                  <a:srgbClr val="92D050"/>
                </a:solidFill>
              </a:rPr>
              <a:t> a </a:t>
            </a:r>
            <a:r>
              <a:rPr lang="es-US" sz="2800" dirty="0" err="1">
                <a:solidFill>
                  <a:srgbClr val="92D050"/>
                </a:solidFill>
              </a:rPr>
              <a:t>prostitute</a:t>
            </a:r>
            <a:r>
              <a:rPr lang="es-US" sz="2800" dirty="0">
                <a:solidFill>
                  <a:srgbClr val="92D050"/>
                </a:solidFill>
              </a:rPr>
              <a:t>, a </a:t>
            </a:r>
            <a:r>
              <a:rPr lang="es-US" sz="2800" dirty="0" err="1">
                <a:solidFill>
                  <a:srgbClr val="92D050"/>
                </a:solidFill>
              </a:rPr>
              <a:t>bullet</a:t>
            </a:r>
            <a:r>
              <a:rPr lang="es-US" sz="2800" dirty="0">
                <a:solidFill>
                  <a:srgbClr val="92D050"/>
                </a:solidFill>
              </a:rPr>
              <a:t> </a:t>
            </a:r>
            <a:r>
              <a:rPr lang="es-US" sz="2800" dirty="0" err="1">
                <a:solidFill>
                  <a:srgbClr val="92D050"/>
                </a:solidFill>
              </a:rPr>
              <a:t>or</a:t>
            </a:r>
            <a:r>
              <a:rPr lang="es-US" sz="2800" dirty="0">
                <a:solidFill>
                  <a:srgbClr val="92D050"/>
                </a:solidFill>
              </a:rPr>
              <a:t> a </a:t>
            </a:r>
            <a:r>
              <a:rPr lang="es-US" sz="2800" dirty="0" err="1">
                <a:solidFill>
                  <a:srgbClr val="92D050"/>
                </a:solidFill>
              </a:rPr>
              <a:t>thug</a:t>
            </a:r>
            <a:r>
              <a:rPr lang="es-US" sz="2800" dirty="0">
                <a:solidFill>
                  <a:srgbClr val="92D050"/>
                </a:solidFill>
              </a:rPr>
              <a:t>, </a:t>
            </a:r>
            <a:r>
              <a:rPr lang="es-US" sz="2800" dirty="0" err="1">
                <a:solidFill>
                  <a:srgbClr val="92D050"/>
                </a:solidFill>
              </a:rPr>
              <a:t>similarly</a:t>
            </a:r>
            <a:r>
              <a:rPr lang="es-US" sz="2800" dirty="0">
                <a:solidFill>
                  <a:srgbClr val="92D050"/>
                </a:solidFill>
              </a:rPr>
              <a:t> </a:t>
            </a:r>
            <a:r>
              <a:rPr lang="es-US" sz="2800" dirty="0" err="1">
                <a:solidFill>
                  <a:srgbClr val="92D050"/>
                </a:solidFill>
              </a:rPr>
              <a:t>to</a:t>
            </a:r>
            <a:r>
              <a:rPr lang="es-US" sz="2800" dirty="0">
                <a:solidFill>
                  <a:srgbClr val="92D050"/>
                </a:solidFill>
              </a:rPr>
              <a:t> </a:t>
            </a:r>
            <a:r>
              <a:rPr lang="es-US" sz="2800" i="1" dirty="0" err="1">
                <a:solidFill>
                  <a:srgbClr val="92D050"/>
                </a:solidFill>
              </a:rPr>
              <a:t>The</a:t>
            </a:r>
            <a:r>
              <a:rPr lang="es-US" sz="2800" i="1" dirty="0">
                <a:solidFill>
                  <a:srgbClr val="92D050"/>
                </a:solidFill>
              </a:rPr>
              <a:t> Lady </a:t>
            </a:r>
            <a:r>
              <a:rPr lang="es-US" sz="2800" i="1" dirty="0" err="1">
                <a:solidFill>
                  <a:srgbClr val="92D050"/>
                </a:solidFill>
              </a:rPr>
              <a:t>or</a:t>
            </a:r>
            <a:r>
              <a:rPr lang="es-US" sz="2800" i="1" dirty="0">
                <a:solidFill>
                  <a:srgbClr val="92D050"/>
                </a:solidFill>
              </a:rPr>
              <a:t> </a:t>
            </a:r>
            <a:r>
              <a:rPr lang="es-US" sz="2800" i="1" dirty="0" err="1">
                <a:solidFill>
                  <a:srgbClr val="92D050"/>
                </a:solidFill>
              </a:rPr>
              <a:t>the</a:t>
            </a:r>
            <a:r>
              <a:rPr lang="es-US" sz="2800" i="1" dirty="0">
                <a:solidFill>
                  <a:srgbClr val="92D050"/>
                </a:solidFill>
              </a:rPr>
              <a:t> Tiger.</a:t>
            </a:r>
            <a:r>
              <a:rPr lang="es-US" sz="2800" dirty="0">
                <a:solidFill>
                  <a:srgbClr val="92D050"/>
                </a:solidFill>
              </a:rPr>
              <a:t> In </a:t>
            </a:r>
            <a:r>
              <a:rPr lang="es-US" sz="2800" dirty="0" err="1">
                <a:solidFill>
                  <a:srgbClr val="92D050"/>
                </a:solidFill>
              </a:rPr>
              <a:t>the</a:t>
            </a:r>
            <a:r>
              <a:rPr lang="es-US" sz="2800" dirty="0">
                <a:solidFill>
                  <a:srgbClr val="92D050"/>
                </a:solidFill>
              </a:rPr>
              <a:t> short </a:t>
            </a:r>
            <a:r>
              <a:rPr lang="es-US" sz="2800" dirty="0" err="1">
                <a:solidFill>
                  <a:srgbClr val="92D050"/>
                </a:solidFill>
              </a:rPr>
              <a:t>story</a:t>
            </a:r>
            <a:r>
              <a:rPr lang="es-US" sz="2800" dirty="0">
                <a:solidFill>
                  <a:srgbClr val="92D050"/>
                </a:solidFill>
              </a:rPr>
              <a:t>, </a:t>
            </a:r>
            <a:r>
              <a:rPr lang="es-US" sz="2800" dirty="0" err="1">
                <a:solidFill>
                  <a:srgbClr val="92D050"/>
                </a:solidFill>
              </a:rPr>
              <a:t>the</a:t>
            </a:r>
            <a:r>
              <a:rPr lang="es-US" sz="2800" dirty="0">
                <a:solidFill>
                  <a:srgbClr val="92D050"/>
                </a:solidFill>
              </a:rPr>
              <a:t> </a:t>
            </a:r>
            <a:r>
              <a:rPr lang="es-US" sz="2800" dirty="0" err="1">
                <a:solidFill>
                  <a:srgbClr val="92D050"/>
                </a:solidFill>
              </a:rPr>
              <a:t>accused</a:t>
            </a:r>
            <a:r>
              <a:rPr lang="es-US" sz="2800" dirty="0">
                <a:solidFill>
                  <a:srgbClr val="92D050"/>
                </a:solidFill>
              </a:rPr>
              <a:t> </a:t>
            </a:r>
            <a:r>
              <a:rPr lang="es-US" sz="2800" dirty="0" err="1">
                <a:solidFill>
                  <a:srgbClr val="92D050"/>
                </a:solidFill>
              </a:rPr>
              <a:t>man</a:t>
            </a:r>
            <a:r>
              <a:rPr lang="es-US" sz="2800" dirty="0">
                <a:solidFill>
                  <a:srgbClr val="92D050"/>
                </a:solidFill>
              </a:rPr>
              <a:t> </a:t>
            </a:r>
            <a:r>
              <a:rPr lang="es-US" sz="2800" dirty="0" err="1">
                <a:solidFill>
                  <a:srgbClr val="92D050"/>
                </a:solidFill>
              </a:rPr>
              <a:t>was</a:t>
            </a:r>
            <a:r>
              <a:rPr lang="es-US" sz="2800" dirty="0">
                <a:solidFill>
                  <a:srgbClr val="92D050"/>
                </a:solidFill>
              </a:rPr>
              <a:t> </a:t>
            </a:r>
            <a:r>
              <a:rPr lang="es-US" sz="2800" dirty="0" err="1">
                <a:solidFill>
                  <a:srgbClr val="92D050"/>
                </a:solidFill>
              </a:rPr>
              <a:t>anxious</a:t>
            </a:r>
            <a:r>
              <a:rPr lang="es-US" sz="2800" dirty="0">
                <a:solidFill>
                  <a:srgbClr val="92D050"/>
                </a:solidFill>
              </a:rPr>
              <a:t> </a:t>
            </a:r>
            <a:r>
              <a:rPr lang="es-US" sz="2800" dirty="0" err="1">
                <a:solidFill>
                  <a:srgbClr val="92D050"/>
                </a:solidFill>
              </a:rPr>
              <a:t>to</a:t>
            </a:r>
            <a:r>
              <a:rPr lang="es-US" sz="2800" dirty="0">
                <a:solidFill>
                  <a:srgbClr val="92D050"/>
                </a:solidFill>
              </a:rPr>
              <a:t> open </a:t>
            </a:r>
            <a:r>
              <a:rPr lang="es-US" sz="2800" dirty="0" err="1">
                <a:solidFill>
                  <a:srgbClr val="92D050"/>
                </a:solidFill>
              </a:rPr>
              <a:t>the</a:t>
            </a:r>
            <a:r>
              <a:rPr lang="es-US" sz="2800" dirty="0">
                <a:solidFill>
                  <a:srgbClr val="92D050"/>
                </a:solidFill>
              </a:rPr>
              <a:t> </a:t>
            </a:r>
            <a:r>
              <a:rPr lang="es-US" sz="2800" dirty="0" err="1">
                <a:solidFill>
                  <a:srgbClr val="92D050"/>
                </a:solidFill>
              </a:rPr>
              <a:t>door</a:t>
            </a:r>
            <a:r>
              <a:rPr lang="es-US" sz="2800" dirty="0">
                <a:solidFill>
                  <a:srgbClr val="92D050"/>
                </a:solidFill>
              </a:rPr>
              <a:t> </a:t>
            </a:r>
            <a:r>
              <a:rPr lang="es-US" sz="2800" dirty="0" err="1">
                <a:solidFill>
                  <a:srgbClr val="92D050"/>
                </a:solidFill>
              </a:rPr>
              <a:t>not</a:t>
            </a:r>
            <a:r>
              <a:rPr lang="es-US" sz="2800" dirty="0">
                <a:solidFill>
                  <a:srgbClr val="92D050"/>
                </a:solidFill>
              </a:rPr>
              <a:t> </a:t>
            </a:r>
            <a:r>
              <a:rPr lang="es-US" sz="2800" dirty="0" err="1">
                <a:solidFill>
                  <a:srgbClr val="92D050"/>
                </a:solidFill>
              </a:rPr>
              <a:t>knowing</a:t>
            </a:r>
            <a:r>
              <a:rPr lang="es-US" sz="2800" dirty="0">
                <a:solidFill>
                  <a:srgbClr val="92D050"/>
                </a:solidFill>
              </a:rPr>
              <a:t> he </a:t>
            </a:r>
            <a:r>
              <a:rPr lang="es-US" sz="2800" dirty="0" err="1">
                <a:solidFill>
                  <a:srgbClr val="92D050"/>
                </a:solidFill>
              </a:rPr>
              <a:t>will</a:t>
            </a:r>
            <a:r>
              <a:rPr lang="es-US" sz="2800" dirty="0">
                <a:solidFill>
                  <a:srgbClr val="92D050"/>
                </a:solidFill>
              </a:rPr>
              <a:t> </a:t>
            </a:r>
            <a:r>
              <a:rPr lang="es-US" sz="2800" dirty="0" err="1" smtClean="0">
                <a:solidFill>
                  <a:srgbClr val="92D050"/>
                </a:solidFill>
              </a:rPr>
              <a:t>see</a:t>
            </a:r>
            <a:r>
              <a:rPr lang="es-US" sz="2800" dirty="0" smtClean="0">
                <a:solidFill>
                  <a:srgbClr val="92D050"/>
                </a:solidFill>
              </a:rPr>
              <a:t> </a:t>
            </a:r>
            <a:r>
              <a:rPr lang="es-US" sz="2800" dirty="0" err="1" smtClean="0">
                <a:solidFill>
                  <a:srgbClr val="92D050"/>
                </a:solidFill>
              </a:rPr>
              <a:t>either</a:t>
            </a:r>
            <a:r>
              <a:rPr lang="es-US" sz="2800" dirty="0" smtClean="0">
                <a:solidFill>
                  <a:srgbClr val="92D050"/>
                </a:solidFill>
              </a:rPr>
              <a:t> </a:t>
            </a:r>
            <a:r>
              <a:rPr lang="es-US" sz="2800" dirty="0" err="1">
                <a:solidFill>
                  <a:srgbClr val="92D050"/>
                </a:solidFill>
              </a:rPr>
              <a:t>the</a:t>
            </a:r>
            <a:r>
              <a:rPr lang="es-US" sz="2800" dirty="0">
                <a:solidFill>
                  <a:srgbClr val="92D050"/>
                </a:solidFill>
              </a:rPr>
              <a:t> </a:t>
            </a:r>
            <a:r>
              <a:rPr lang="es-US" sz="2800" dirty="0" err="1">
                <a:solidFill>
                  <a:srgbClr val="92D050"/>
                </a:solidFill>
              </a:rPr>
              <a:t>tiger</a:t>
            </a:r>
            <a:r>
              <a:rPr lang="es-US" sz="2800" dirty="0">
                <a:solidFill>
                  <a:srgbClr val="92D050"/>
                </a:solidFill>
              </a:rPr>
              <a:t> </a:t>
            </a:r>
            <a:r>
              <a:rPr lang="es-US" sz="2800" dirty="0" err="1">
                <a:solidFill>
                  <a:srgbClr val="92D050"/>
                </a:solidFill>
              </a:rPr>
              <a:t>or</a:t>
            </a:r>
            <a:r>
              <a:rPr lang="es-US" sz="2800" dirty="0">
                <a:solidFill>
                  <a:srgbClr val="92D050"/>
                </a:solidFill>
              </a:rPr>
              <a:t> </a:t>
            </a:r>
            <a:r>
              <a:rPr lang="es-US" sz="2800" dirty="0" err="1">
                <a:solidFill>
                  <a:srgbClr val="92D050"/>
                </a:solidFill>
              </a:rPr>
              <a:t>the</a:t>
            </a:r>
            <a:r>
              <a:rPr lang="es-US" sz="2800" dirty="0">
                <a:solidFill>
                  <a:srgbClr val="92D050"/>
                </a:solidFill>
              </a:rPr>
              <a:t> lady. </a:t>
            </a:r>
          </a:p>
        </p:txBody>
      </p:sp>
    </p:spTree>
    <p:extLst>
      <p:ext uri="{BB962C8B-B14F-4D97-AF65-F5344CB8AC3E}">
        <p14:creationId xmlns:p14="http://schemas.microsoft.com/office/powerpoint/2010/main" val="42504612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cap="none" dirty="0" smtClean="0">
                <a:solidFill>
                  <a:srgbClr val="FF0000"/>
                </a:solidFill>
              </a:rPr>
              <a:t>Life and Its Choices </a:t>
            </a:r>
            <a:r>
              <a:rPr lang="en-US" cap="none" dirty="0" smtClean="0">
                <a:solidFill>
                  <a:srgbClr val="FF0000"/>
                </a:solidFill>
              </a:rPr>
              <a:t>by </a:t>
            </a:r>
            <a:r>
              <a:rPr lang="en-US" cap="none" dirty="0" err="1" smtClean="0">
                <a:solidFill>
                  <a:srgbClr val="FF0000"/>
                </a:solidFill>
              </a:rPr>
              <a:t>Kaynijo</a:t>
            </a:r>
            <a:endParaRPr lang="es-US" cap="none" dirty="0">
              <a:solidFill>
                <a:srgbClr val="FF0000"/>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83600" y="2398641"/>
            <a:ext cx="7193428" cy="4316057"/>
          </a:xfrm>
        </p:spPr>
      </p:pic>
    </p:spTree>
    <p:extLst>
      <p:ext uri="{BB962C8B-B14F-4D97-AF65-F5344CB8AC3E}">
        <p14:creationId xmlns:p14="http://schemas.microsoft.com/office/powerpoint/2010/main" val="358238751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cap="none" dirty="0">
                <a:solidFill>
                  <a:srgbClr val="FF0000"/>
                </a:solidFill>
              </a:rPr>
              <a:t>Life and Its Choices</a:t>
            </a:r>
            <a:r>
              <a:rPr lang="en-US" cap="none" dirty="0">
                <a:solidFill>
                  <a:srgbClr val="FF0000"/>
                </a:solidFill>
              </a:rPr>
              <a:t> by </a:t>
            </a:r>
            <a:r>
              <a:rPr lang="en-US" cap="none" dirty="0" err="1">
                <a:solidFill>
                  <a:srgbClr val="FF0000"/>
                </a:solidFill>
              </a:rPr>
              <a:t>Kaynijo</a:t>
            </a:r>
            <a:r>
              <a:rPr lang="en-US" dirty="0" smtClean="0"/>
              <a:t/>
            </a:r>
            <a:br>
              <a:rPr lang="en-US" dirty="0" smtClean="0"/>
            </a:br>
            <a:r>
              <a:rPr lang="en-US" cap="none" dirty="0">
                <a:solidFill>
                  <a:srgbClr val="FF0000"/>
                </a:solidFill>
              </a:rPr>
              <a:t>Explanation</a:t>
            </a:r>
            <a:endParaRPr lang="es-US" dirty="0"/>
          </a:p>
        </p:txBody>
      </p:sp>
      <p:sp>
        <p:nvSpPr>
          <p:cNvPr id="3" name="Content Placeholder 2"/>
          <p:cNvSpPr>
            <a:spLocks noGrp="1"/>
          </p:cNvSpPr>
          <p:nvPr>
            <p:ph idx="1"/>
          </p:nvPr>
        </p:nvSpPr>
        <p:spPr/>
        <p:txBody>
          <a:bodyPr>
            <a:normAutofit/>
          </a:bodyPr>
          <a:lstStyle/>
          <a:p>
            <a:pPr marL="0" indent="0">
              <a:buNone/>
            </a:pPr>
            <a:r>
              <a:rPr lang="en-US" sz="2800" dirty="0" smtClean="0">
                <a:solidFill>
                  <a:srgbClr val="92D050"/>
                </a:solidFill>
              </a:rPr>
              <a:t>The short story, </a:t>
            </a:r>
            <a:r>
              <a:rPr lang="es-US" sz="2800" i="1" dirty="0" err="1">
                <a:solidFill>
                  <a:srgbClr val="92D050"/>
                </a:solidFill>
              </a:rPr>
              <a:t>The</a:t>
            </a:r>
            <a:r>
              <a:rPr lang="es-US" sz="2800" i="1" dirty="0">
                <a:solidFill>
                  <a:srgbClr val="92D050"/>
                </a:solidFill>
              </a:rPr>
              <a:t> Lady </a:t>
            </a:r>
            <a:r>
              <a:rPr lang="es-US" sz="2800" i="1" dirty="0" err="1">
                <a:solidFill>
                  <a:srgbClr val="92D050"/>
                </a:solidFill>
              </a:rPr>
              <a:t>or</a:t>
            </a:r>
            <a:r>
              <a:rPr lang="es-US" sz="2800" i="1" dirty="0">
                <a:solidFill>
                  <a:srgbClr val="92D050"/>
                </a:solidFill>
              </a:rPr>
              <a:t> </a:t>
            </a:r>
            <a:r>
              <a:rPr lang="es-US" sz="2800" i="1" dirty="0" err="1">
                <a:solidFill>
                  <a:srgbClr val="92D050"/>
                </a:solidFill>
              </a:rPr>
              <a:t>the</a:t>
            </a:r>
            <a:r>
              <a:rPr lang="es-US" sz="2800" i="1" dirty="0">
                <a:solidFill>
                  <a:srgbClr val="92D050"/>
                </a:solidFill>
              </a:rPr>
              <a:t> Tiger</a:t>
            </a:r>
            <a:r>
              <a:rPr lang="es-US" sz="2800" dirty="0">
                <a:solidFill>
                  <a:srgbClr val="92D050"/>
                </a:solidFill>
              </a:rPr>
              <a:t> </a:t>
            </a:r>
            <a:r>
              <a:rPr lang="es-US" sz="2800" dirty="0" err="1">
                <a:solidFill>
                  <a:srgbClr val="92D050"/>
                </a:solidFill>
              </a:rPr>
              <a:t>by</a:t>
            </a:r>
            <a:r>
              <a:rPr lang="es-US" sz="2800" dirty="0">
                <a:solidFill>
                  <a:srgbClr val="92D050"/>
                </a:solidFill>
              </a:rPr>
              <a:t> Frank </a:t>
            </a:r>
            <a:r>
              <a:rPr lang="es-US" sz="2800" dirty="0" smtClean="0">
                <a:solidFill>
                  <a:srgbClr val="92D050"/>
                </a:solidFill>
              </a:rPr>
              <a:t>Stockton</a:t>
            </a:r>
            <a:r>
              <a:rPr lang="es-US" sz="2800" dirty="0">
                <a:solidFill>
                  <a:srgbClr val="92D050"/>
                </a:solidFill>
              </a:rPr>
              <a:t> </a:t>
            </a:r>
            <a:r>
              <a:rPr lang="es-US" sz="2800" dirty="0" err="1" smtClean="0">
                <a:solidFill>
                  <a:srgbClr val="92D050"/>
                </a:solidFill>
              </a:rPr>
              <a:t>is</a:t>
            </a:r>
            <a:r>
              <a:rPr lang="es-US" sz="2800" dirty="0" smtClean="0">
                <a:solidFill>
                  <a:srgbClr val="92D050"/>
                </a:solidFill>
              </a:rPr>
              <a:t> similar </a:t>
            </a:r>
            <a:r>
              <a:rPr lang="es-US" sz="2800" dirty="0" err="1" smtClean="0">
                <a:solidFill>
                  <a:srgbClr val="92D050"/>
                </a:solidFill>
              </a:rPr>
              <a:t>to</a:t>
            </a:r>
            <a:r>
              <a:rPr lang="es-US" sz="2800" dirty="0" smtClean="0">
                <a:solidFill>
                  <a:srgbClr val="92D050"/>
                </a:solidFill>
              </a:rPr>
              <a:t> </a:t>
            </a:r>
            <a:r>
              <a:rPr lang="es-US" sz="2800" dirty="0" err="1" smtClean="0">
                <a:solidFill>
                  <a:srgbClr val="92D050"/>
                </a:solidFill>
              </a:rPr>
              <a:t>the</a:t>
            </a:r>
            <a:r>
              <a:rPr lang="es-US" sz="2800" dirty="0" smtClean="0">
                <a:solidFill>
                  <a:srgbClr val="92D050"/>
                </a:solidFill>
              </a:rPr>
              <a:t> </a:t>
            </a:r>
            <a:r>
              <a:rPr lang="es-US" sz="2800" dirty="0" err="1" smtClean="0">
                <a:solidFill>
                  <a:srgbClr val="92D050"/>
                </a:solidFill>
              </a:rPr>
              <a:t>picture</a:t>
            </a:r>
            <a:r>
              <a:rPr lang="es-US" sz="2800" dirty="0" smtClean="0">
                <a:solidFill>
                  <a:srgbClr val="92D050"/>
                </a:solidFill>
              </a:rPr>
              <a:t>, </a:t>
            </a:r>
            <a:r>
              <a:rPr lang="es-US" sz="2800" i="1" dirty="0" err="1" smtClean="0">
                <a:solidFill>
                  <a:srgbClr val="92D050"/>
                </a:solidFill>
              </a:rPr>
              <a:t>Life</a:t>
            </a:r>
            <a:r>
              <a:rPr lang="es-US" sz="2800" i="1" dirty="0" smtClean="0">
                <a:solidFill>
                  <a:srgbClr val="92D050"/>
                </a:solidFill>
              </a:rPr>
              <a:t> and </a:t>
            </a:r>
            <a:r>
              <a:rPr lang="es-US" sz="2800" i="1" dirty="0" err="1" smtClean="0">
                <a:solidFill>
                  <a:srgbClr val="92D050"/>
                </a:solidFill>
              </a:rPr>
              <a:t>Its</a:t>
            </a:r>
            <a:r>
              <a:rPr lang="es-US" sz="2800" i="1" dirty="0" smtClean="0">
                <a:solidFill>
                  <a:srgbClr val="92D050"/>
                </a:solidFill>
              </a:rPr>
              <a:t> </a:t>
            </a:r>
            <a:r>
              <a:rPr lang="es-US" sz="2800" i="1" dirty="0" err="1" smtClean="0">
                <a:solidFill>
                  <a:srgbClr val="92D050"/>
                </a:solidFill>
              </a:rPr>
              <a:t>Choices</a:t>
            </a:r>
            <a:r>
              <a:rPr lang="es-US" sz="2800" i="1" dirty="0" smtClean="0">
                <a:solidFill>
                  <a:srgbClr val="92D050"/>
                </a:solidFill>
              </a:rPr>
              <a:t> </a:t>
            </a:r>
            <a:r>
              <a:rPr lang="es-US" sz="2800" dirty="0" err="1" smtClean="0">
                <a:solidFill>
                  <a:srgbClr val="92D050"/>
                </a:solidFill>
              </a:rPr>
              <a:t>by</a:t>
            </a:r>
            <a:r>
              <a:rPr lang="es-US" sz="2800" dirty="0" smtClean="0">
                <a:solidFill>
                  <a:srgbClr val="92D050"/>
                </a:solidFill>
              </a:rPr>
              <a:t> </a:t>
            </a:r>
            <a:r>
              <a:rPr lang="es-US" sz="2800" dirty="0" err="1" smtClean="0">
                <a:solidFill>
                  <a:srgbClr val="92D050"/>
                </a:solidFill>
              </a:rPr>
              <a:t>Kaynijo</a:t>
            </a:r>
            <a:r>
              <a:rPr lang="es-US" sz="2800" dirty="0" smtClean="0">
                <a:solidFill>
                  <a:srgbClr val="92D050"/>
                </a:solidFill>
              </a:rPr>
              <a:t>. In </a:t>
            </a:r>
            <a:r>
              <a:rPr lang="es-US" sz="2800" dirty="0" err="1" smtClean="0">
                <a:solidFill>
                  <a:srgbClr val="92D050"/>
                </a:solidFill>
              </a:rPr>
              <a:t>the</a:t>
            </a:r>
            <a:r>
              <a:rPr lang="es-US" sz="2800" dirty="0" smtClean="0">
                <a:solidFill>
                  <a:srgbClr val="92D050"/>
                </a:solidFill>
              </a:rPr>
              <a:t> short </a:t>
            </a:r>
            <a:r>
              <a:rPr lang="es-US" sz="2800" dirty="0" err="1" smtClean="0">
                <a:solidFill>
                  <a:srgbClr val="92D050"/>
                </a:solidFill>
              </a:rPr>
              <a:t>story</a:t>
            </a:r>
            <a:r>
              <a:rPr lang="es-US" sz="2800" dirty="0" smtClean="0">
                <a:solidFill>
                  <a:srgbClr val="92D050"/>
                </a:solidFill>
              </a:rPr>
              <a:t>, </a:t>
            </a:r>
            <a:r>
              <a:rPr lang="es-US" sz="2800" dirty="0" err="1" smtClean="0">
                <a:solidFill>
                  <a:srgbClr val="92D050"/>
                </a:solidFill>
              </a:rPr>
              <a:t>the</a:t>
            </a:r>
            <a:r>
              <a:rPr lang="es-US" sz="2800" dirty="0" smtClean="0">
                <a:solidFill>
                  <a:srgbClr val="92D050"/>
                </a:solidFill>
              </a:rPr>
              <a:t> </a:t>
            </a:r>
            <a:r>
              <a:rPr lang="es-US" sz="2800" dirty="0" err="1" smtClean="0">
                <a:solidFill>
                  <a:srgbClr val="92D050"/>
                </a:solidFill>
              </a:rPr>
              <a:t>accused</a:t>
            </a:r>
            <a:r>
              <a:rPr lang="es-US" sz="2800" dirty="0" smtClean="0">
                <a:solidFill>
                  <a:srgbClr val="92D050"/>
                </a:solidFill>
              </a:rPr>
              <a:t> </a:t>
            </a:r>
            <a:r>
              <a:rPr lang="es-US" sz="2800" dirty="0" err="1" smtClean="0">
                <a:solidFill>
                  <a:srgbClr val="92D050"/>
                </a:solidFill>
              </a:rPr>
              <a:t>man</a:t>
            </a:r>
            <a:r>
              <a:rPr lang="es-US" sz="2800" dirty="0" smtClean="0">
                <a:solidFill>
                  <a:srgbClr val="92D050"/>
                </a:solidFill>
              </a:rPr>
              <a:t> faces a </a:t>
            </a:r>
            <a:r>
              <a:rPr lang="es-US" sz="2800" dirty="0" err="1" smtClean="0">
                <a:solidFill>
                  <a:srgbClr val="92D050"/>
                </a:solidFill>
              </a:rPr>
              <a:t>major</a:t>
            </a:r>
            <a:r>
              <a:rPr lang="es-US" sz="2800" dirty="0" smtClean="0">
                <a:solidFill>
                  <a:srgbClr val="92D050"/>
                </a:solidFill>
              </a:rPr>
              <a:t> </a:t>
            </a:r>
            <a:r>
              <a:rPr lang="es-US" sz="2800" dirty="0" err="1" smtClean="0">
                <a:solidFill>
                  <a:srgbClr val="92D050"/>
                </a:solidFill>
              </a:rPr>
              <a:t>decision</a:t>
            </a:r>
            <a:r>
              <a:rPr lang="es-US" sz="2800" dirty="0" smtClean="0">
                <a:solidFill>
                  <a:srgbClr val="92D050"/>
                </a:solidFill>
              </a:rPr>
              <a:t> whether </a:t>
            </a:r>
            <a:r>
              <a:rPr lang="es-US" sz="2800" dirty="0" err="1" smtClean="0">
                <a:solidFill>
                  <a:srgbClr val="92D050"/>
                </a:solidFill>
              </a:rPr>
              <a:t>to</a:t>
            </a:r>
            <a:r>
              <a:rPr lang="es-US" sz="2800" dirty="0" smtClean="0">
                <a:solidFill>
                  <a:srgbClr val="92D050"/>
                </a:solidFill>
              </a:rPr>
              <a:t> pick </a:t>
            </a:r>
            <a:r>
              <a:rPr lang="es-US" sz="2800" dirty="0" err="1" smtClean="0">
                <a:solidFill>
                  <a:srgbClr val="92D050"/>
                </a:solidFill>
              </a:rPr>
              <a:t>the</a:t>
            </a:r>
            <a:r>
              <a:rPr lang="es-US" sz="2800" dirty="0" smtClean="0">
                <a:solidFill>
                  <a:srgbClr val="92D050"/>
                </a:solidFill>
              </a:rPr>
              <a:t> lady </a:t>
            </a:r>
            <a:r>
              <a:rPr lang="es-US" sz="2800" dirty="0" err="1" smtClean="0">
                <a:solidFill>
                  <a:srgbClr val="92D050"/>
                </a:solidFill>
              </a:rPr>
              <a:t>behind</a:t>
            </a:r>
            <a:r>
              <a:rPr lang="es-US" sz="2800" dirty="0" smtClean="0">
                <a:solidFill>
                  <a:srgbClr val="92D050"/>
                </a:solidFill>
              </a:rPr>
              <a:t> </a:t>
            </a:r>
            <a:r>
              <a:rPr lang="es-US" sz="2800" dirty="0" err="1" smtClean="0">
                <a:solidFill>
                  <a:srgbClr val="92D050"/>
                </a:solidFill>
              </a:rPr>
              <a:t>one</a:t>
            </a:r>
            <a:r>
              <a:rPr lang="es-US" sz="2800" dirty="0" smtClean="0">
                <a:solidFill>
                  <a:srgbClr val="92D050"/>
                </a:solidFill>
              </a:rPr>
              <a:t> </a:t>
            </a:r>
            <a:r>
              <a:rPr lang="es-US" sz="2800" dirty="0" err="1" smtClean="0">
                <a:solidFill>
                  <a:srgbClr val="92D050"/>
                </a:solidFill>
              </a:rPr>
              <a:t>door</a:t>
            </a:r>
            <a:r>
              <a:rPr lang="es-US" sz="2800" dirty="0" smtClean="0">
                <a:solidFill>
                  <a:srgbClr val="92D050"/>
                </a:solidFill>
              </a:rPr>
              <a:t> </a:t>
            </a:r>
            <a:r>
              <a:rPr lang="es-US" sz="2800" dirty="0" err="1" smtClean="0">
                <a:solidFill>
                  <a:srgbClr val="92D050"/>
                </a:solidFill>
              </a:rPr>
              <a:t>or</a:t>
            </a:r>
            <a:r>
              <a:rPr lang="es-US" sz="2800" dirty="0" smtClean="0">
                <a:solidFill>
                  <a:srgbClr val="92D050"/>
                </a:solidFill>
              </a:rPr>
              <a:t> </a:t>
            </a:r>
            <a:r>
              <a:rPr lang="es-US" sz="2800" dirty="0" err="1" smtClean="0">
                <a:solidFill>
                  <a:srgbClr val="92D050"/>
                </a:solidFill>
              </a:rPr>
              <a:t>the</a:t>
            </a:r>
            <a:r>
              <a:rPr lang="es-US" sz="2800" dirty="0" smtClean="0">
                <a:solidFill>
                  <a:srgbClr val="92D050"/>
                </a:solidFill>
              </a:rPr>
              <a:t> </a:t>
            </a:r>
            <a:r>
              <a:rPr lang="es-US" sz="2800" dirty="0" err="1" smtClean="0">
                <a:solidFill>
                  <a:srgbClr val="92D050"/>
                </a:solidFill>
              </a:rPr>
              <a:t>tiger</a:t>
            </a:r>
            <a:r>
              <a:rPr lang="es-US" sz="2800" dirty="0" smtClean="0">
                <a:solidFill>
                  <a:srgbClr val="92D050"/>
                </a:solidFill>
              </a:rPr>
              <a:t> </a:t>
            </a:r>
            <a:r>
              <a:rPr lang="es-US" sz="2800" dirty="0" err="1" smtClean="0">
                <a:solidFill>
                  <a:srgbClr val="92D050"/>
                </a:solidFill>
              </a:rPr>
              <a:t>behind</a:t>
            </a:r>
            <a:r>
              <a:rPr lang="es-US" sz="2800" dirty="0" smtClean="0">
                <a:solidFill>
                  <a:srgbClr val="92D050"/>
                </a:solidFill>
              </a:rPr>
              <a:t> </a:t>
            </a:r>
            <a:r>
              <a:rPr lang="es-US" sz="2800" dirty="0" err="1" smtClean="0">
                <a:solidFill>
                  <a:srgbClr val="92D050"/>
                </a:solidFill>
              </a:rPr>
              <a:t>the</a:t>
            </a:r>
            <a:r>
              <a:rPr lang="es-US" sz="2800" dirty="0" smtClean="0">
                <a:solidFill>
                  <a:srgbClr val="92D050"/>
                </a:solidFill>
              </a:rPr>
              <a:t> </a:t>
            </a:r>
            <a:r>
              <a:rPr lang="es-US" sz="2800" dirty="0" err="1" smtClean="0">
                <a:solidFill>
                  <a:srgbClr val="92D050"/>
                </a:solidFill>
              </a:rPr>
              <a:t>other</a:t>
            </a:r>
            <a:r>
              <a:rPr lang="es-US" sz="2800" dirty="0" smtClean="0">
                <a:solidFill>
                  <a:srgbClr val="92D050"/>
                </a:solidFill>
              </a:rPr>
              <a:t> </a:t>
            </a:r>
            <a:r>
              <a:rPr lang="es-US" sz="2800" dirty="0" err="1" smtClean="0">
                <a:solidFill>
                  <a:srgbClr val="92D050"/>
                </a:solidFill>
              </a:rPr>
              <a:t>door</a:t>
            </a:r>
            <a:r>
              <a:rPr lang="es-US" sz="2800" dirty="0" smtClean="0">
                <a:solidFill>
                  <a:srgbClr val="92D050"/>
                </a:solidFill>
              </a:rPr>
              <a:t>. </a:t>
            </a:r>
            <a:r>
              <a:rPr lang="es-US" sz="2800" dirty="0" err="1" smtClean="0">
                <a:solidFill>
                  <a:srgbClr val="92D050"/>
                </a:solidFill>
              </a:rPr>
              <a:t>Similarly</a:t>
            </a:r>
            <a:r>
              <a:rPr lang="es-US" sz="2800" dirty="0" smtClean="0">
                <a:solidFill>
                  <a:srgbClr val="92D050"/>
                </a:solidFill>
              </a:rPr>
              <a:t>, in </a:t>
            </a:r>
            <a:r>
              <a:rPr lang="es-US" sz="2800" dirty="0" err="1" smtClean="0">
                <a:solidFill>
                  <a:srgbClr val="92D050"/>
                </a:solidFill>
              </a:rPr>
              <a:t>the</a:t>
            </a:r>
            <a:r>
              <a:rPr lang="es-US" sz="2800" dirty="0" smtClean="0">
                <a:solidFill>
                  <a:srgbClr val="92D050"/>
                </a:solidFill>
              </a:rPr>
              <a:t> </a:t>
            </a:r>
            <a:r>
              <a:rPr lang="es-US" sz="2800" dirty="0" err="1" smtClean="0">
                <a:solidFill>
                  <a:srgbClr val="92D050"/>
                </a:solidFill>
              </a:rPr>
              <a:t>picture</a:t>
            </a:r>
            <a:r>
              <a:rPr lang="es-US" sz="2800" dirty="0" smtClean="0">
                <a:solidFill>
                  <a:srgbClr val="92D050"/>
                </a:solidFill>
              </a:rPr>
              <a:t>, a </a:t>
            </a:r>
            <a:r>
              <a:rPr lang="es-US" sz="2800" dirty="0" err="1" smtClean="0">
                <a:solidFill>
                  <a:srgbClr val="92D050"/>
                </a:solidFill>
              </a:rPr>
              <a:t>person</a:t>
            </a:r>
            <a:r>
              <a:rPr lang="es-US" sz="2800" dirty="0" smtClean="0">
                <a:solidFill>
                  <a:srgbClr val="92D050"/>
                </a:solidFill>
              </a:rPr>
              <a:t> has </a:t>
            </a:r>
            <a:r>
              <a:rPr lang="es-US" sz="2800" dirty="0" err="1" smtClean="0">
                <a:solidFill>
                  <a:srgbClr val="92D050"/>
                </a:solidFill>
              </a:rPr>
              <a:t>to</a:t>
            </a:r>
            <a:r>
              <a:rPr lang="es-US" sz="2800" dirty="0" smtClean="0">
                <a:solidFill>
                  <a:srgbClr val="92D050"/>
                </a:solidFill>
              </a:rPr>
              <a:t> </a:t>
            </a:r>
            <a:r>
              <a:rPr lang="es-US" sz="2800" dirty="0" err="1" smtClean="0">
                <a:solidFill>
                  <a:srgbClr val="92D050"/>
                </a:solidFill>
              </a:rPr>
              <a:t>make</a:t>
            </a:r>
            <a:r>
              <a:rPr lang="es-US" sz="2800" dirty="0" smtClean="0">
                <a:solidFill>
                  <a:srgbClr val="92D050"/>
                </a:solidFill>
              </a:rPr>
              <a:t> a decisión whether </a:t>
            </a:r>
            <a:r>
              <a:rPr lang="es-US" sz="2800" dirty="0" err="1" smtClean="0">
                <a:solidFill>
                  <a:srgbClr val="92D050"/>
                </a:solidFill>
              </a:rPr>
              <a:t>to</a:t>
            </a:r>
            <a:r>
              <a:rPr lang="es-US" sz="2800" dirty="0" smtClean="0">
                <a:solidFill>
                  <a:srgbClr val="92D050"/>
                </a:solidFill>
              </a:rPr>
              <a:t> drive </a:t>
            </a:r>
            <a:r>
              <a:rPr lang="es-US" sz="2800" dirty="0" err="1" smtClean="0">
                <a:solidFill>
                  <a:srgbClr val="92D050"/>
                </a:solidFill>
              </a:rPr>
              <a:t>left</a:t>
            </a:r>
            <a:r>
              <a:rPr lang="es-US" sz="2800" dirty="0" smtClean="0">
                <a:solidFill>
                  <a:srgbClr val="92D050"/>
                </a:solidFill>
              </a:rPr>
              <a:t> </a:t>
            </a:r>
            <a:r>
              <a:rPr lang="es-US" sz="2800" dirty="0" err="1" smtClean="0">
                <a:solidFill>
                  <a:srgbClr val="92D050"/>
                </a:solidFill>
              </a:rPr>
              <a:t>or</a:t>
            </a:r>
            <a:r>
              <a:rPr lang="es-US" sz="2800" dirty="0" smtClean="0">
                <a:solidFill>
                  <a:srgbClr val="92D050"/>
                </a:solidFill>
              </a:rPr>
              <a:t> drive </a:t>
            </a:r>
            <a:r>
              <a:rPr lang="es-US" sz="2800" dirty="0" err="1" smtClean="0">
                <a:solidFill>
                  <a:srgbClr val="92D050"/>
                </a:solidFill>
              </a:rPr>
              <a:t>right</a:t>
            </a:r>
            <a:r>
              <a:rPr lang="es-US" sz="2800" dirty="0" smtClean="0">
                <a:solidFill>
                  <a:srgbClr val="92D050"/>
                </a:solidFill>
              </a:rPr>
              <a:t>. </a:t>
            </a:r>
            <a:endParaRPr lang="es-US" sz="2800" dirty="0">
              <a:solidFill>
                <a:srgbClr val="92D050"/>
              </a:solidFill>
            </a:endParaRPr>
          </a:p>
        </p:txBody>
      </p:sp>
    </p:spTree>
    <p:extLst>
      <p:ext uri="{BB962C8B-B14F-4D97-AF65-F5344CB8AC3E}">
        <p14:creationId xmlns:p14="http://schemas.microsoft.com/office/powerpoint/2010/main" val="3698891235"/>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Vapor Trail">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FE1EB5C7-81A8-4CBA-AE6E-B3BF73DC3895}"/>
    </a:ext>
  </a:extLst>
</a:theme>
</file>

<file path=docProps/app.xml><?xml version="1.0" encoding="utf-8"?>
<Properties xmlns="http://schemas.openxmlformats.org/officeDocument/2006/extended-properties" xmlns:vt="http://schemas.openxmlformats.org/officeDocument/2006/docPropsVTypes">
  <Template>TC104033937[[fn=Vapor]]</Template>
  <TotalTime>1704</TotalTime>
  <Words>1790</Words>
  <Application>Microsoft Office PowerPoint</Application>
  <PresentationFormat>Widescreen</PresentationFormat>
  <Paragraphs>93</Paragraphs>
  <Slides>25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25</vt:i4>
      </vt:variant>
    </vt:vector>
  </HeadingPairs>
  <TitlesOfParts>
    <vt:vector size="28" baseType="lpstr">
      <vt:lpstr>Arial</vt:lpstr>
      <vt:lpstr>Century Gothic</vt:lpstr>
      <vt:lpstr>Vapor Trail</vt:lpstr>
      <vt:lpstr>Short Story Portfolio</vt:lpstr>
      <vt:lpstr>Revenge by Alexis Zapalka</vt:lpstr>
      <vt:lpstr>Revenge by Alexis Zapalka Explanation</vt:lpstr>
      <vt:lpstr>Sweet Revenge by Donna Tucker</vt:lpstr>
      <vt:lpstr>Sweet Revenge by Donna Tucker Explanation</vt:lpstr>
      <vt:lpstr>Behind the Door by Circle Jerks</vt:lpstr>
      <vt:lpstr>Behind the Door by Circle Jerks Explanation</vt:lpstr>
      <vt:lpstr>Life and Its Choices by Kaynijo</vt:lpstr>
      <vt:lpstr>Life and Its Choices by Kaynijo Explanation</vt:lpstr>
      <vt:lpstr>We’re Hunting Humans by Misfits</vt:lpstr>
      <vt:lpstr>We’re Hunting Humans by Misfits Explanation</vt:lpstr>
      <vt:lpstr>How To Get Away When Being Chased on Foot by Jake Ching</vt:lpstr>
      <vt:lpstr>How To Get Away When Being Chased on Foot by Jake Ching Explanation</vt:lpstr>
      <vt:lpstr>Family Tradition by Senses Fail</vt:lpstr>
      <vt:lpstr>Family Tradition by Senses Fail Explanation</vt:lpstr>
      <vt:lpstr>Black Box by Tech Crunch</vt:lpstr>
      <vt:lpstr>Black Box by Tech Crunch Explanation</vt:lpstr>
      <vt:lpstr>Stalking by Funeral Dress</vt:lpstr>
      <vt:lpstr>Stalking by Funeral Dress Explanation</vt:lpstr>
      <vt:lpstr>Stalker by Judith Redman</vt:lpstr>
      <vt:lpstr>Stalker by Judith Redman Explanation</vt:lpstr>
      <vt:lpstr>The Hardest Part of Work by Evan James Griffin</vt:lpstr>
      <vt:lpstr>The Hardest Part of Work by Evan James Griffin Explanation</vt:lpstr>
      <vt:lpstr>The Office Cubicle by Terry</vt:lpstr>
      <vt:lpstr>The Office Cubicle by Terry Explanation</vt:lpstr>
    </vt:vector>
  </TitlesOfParts>
  <Company>Lausanne Collegiate School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Short Story Portfolio</dc:title>
  <dc:creator>Afif Showkat</dc:creator>
  <cp:lastModifiedBy>Afif Showkat</cp:lastModifiedBy>
  <cp:revision>48</cp:revision>
  <dcterms:created xsi:type="dcterms:W3CDTF">2013-04-13T22:51:48Z</dcterms:created>
  <dcterms:modified xsi:type="dcterms:W3CDTF">2013-04-15T04:22:05Z</dcterms:modified>
</cp:coreProperties>
</file>